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6C942E-E1B4-496B-A3E9-F5532C88DFBA}" v="21" dt="2022-04-28T17:37:11.9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77" d="100"/>
          <a:sy n="77" d="100"/>
        </p:scale>
        <p:origin x="723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isin McPhillips" userId="5464169ef79c6a16" providerId="LiveId" clId="{046C942E-E1B4-496B-A3E9-F5532C88DFBA}"/>
    <pc:docChg chg="undo custSel addSld delSld modSld sldOrd">
      <pc:chgData name="Roisin McPhillips" userId="5464169ef79c6a16" providerId="LiveId" clId="{046C942E-E1B4-496B-A3E9-F5532C88DFBA}" dt="2022-04-28T17:37:46.049" v="500" actId="255"/>
      <pc:docMkLst>
        <pc:docMk/>
      </pc:docMkLst>
      <pc:sldChg chg="addSp delSp modSp mod setBg modClrScheme setClrOvrMap delDesignElem chgLayout">
        <pc:chgData name="Roisin McPhillips" userId="5464169ef79c6a16" providerId="LiveId" clId="{046C942E-E1B4-496B-A3E9-F5532C88DFBA}" dt="2022-04-28T17:31:28.725" v="376" actId="26606"/>
        <pc:sldMkLst>
          <pc:docMk/>
          <pc:sldMk cId="2645102753" sldId="256"/>
        </pc:sldMkLst>
        <pc:spChg chg="del mod ord">
          <ac:chgData name="Roisin McPhillips" userId="5464169ef79c6a16" providerId="LiveId" clId="{046C942E-E1B4-496B-A3E9-F5532C88DFBA}" dt="2022-04-28T17:08:34.319" v="0" actId="700"/>
          <ac:spMkLst>
            <pc:docMk/>
            <pc:sldMk cId="2645102753" sldId="256"/>
            <ac:spMk id="2" creationId="{C65066BD-6A7E-4C18-807E-03256FD5C623}"/>
          </ac:spMkLst>
        </pc:spChg>
        <pc:spChg chg="del">
          <ac:chgData name="Roisin McPhillips" userId="5464169ef79c6a16" providerId="LiveId" clId="{046C942E-E1B4-496B-A3E9-F5532C88DFBA}" dt="2022-04-28T17:08:34.319" v="0" actId="700"/>
          <ac:spMkLst>
            <pc:docMk/>
            <pc:sldMk cId="2645102753" sldId="256"/>
            <ac:spMk id="3" creationId="{911A69EE-C150-4BC7-A60D-B003A3130126}"/>
          </ac:spMkLst>
        </pc:spChg>
        <pc:spChg chg="add del mod ord">
          <ac:chgData name="Roisin McPhillips" userId="5464169ef79c6a16" providerId="LiveId" clId="{046C942E-E1B4-496B-A3E9-F5532C88DFBA}" dt="2022-04-28T17:08:53.483" v="4" actId="700"/>
          <ac:spMkLst>
            <pc:docMk/>
            <pc:sldMk cId="2645102753" sldId="256"/>
            <ac:spMk id="4" creationId="{389FC2AB-BAED-45A4-8142-C62237296D90}"/>
          </ac:spMkLst>
        </pc:spChg>
        <pc:spChg chg="add del mod ord">
          <ac:chgData name="Roisin McPhillips" userId="5464169ef79c6a16" providerId="LiveId" clId="{046C942E-E1B4-496B-A3E9-F5532C88DFBA}" dt="2022-04-28T17:19:08.316" v="149" actId="700"/>
          <ac:spMkLst>
            <pc:docMk/>
            <pc:sldMk cId="2645102753" sldId="256"/>
            <ac:spMk id="7" creationId="{78E397D9-2EF7-47B5-A486-F4A4CE98E82D}"/>
          </ac:spMkLst>
        </pc:spChg>
        <pc:spChg chg="add del mod ord">
          <ac:chgData name="Roisin McPhillips" userId="5464169ef79c6a16" providerId="LiveId" clId="{046C942E-E1B4-496B-A3E9-F5532C88DFBA}" dt="2022-04-28T17:19:08.316" v="149" actId="700"/>
          <ac:spMkLst>
            <pc:docMk/>
            <pc:sldMk cId="2645102753" sldId="256"/>
            <ac:spMk id="8" creationId="{0E332B02-1C70-498F-8A06-D200C2592812}"/>
          </ac:spMkLst>
        </pc:spChg>
        <pc:spChg chg="add del mod ord">
          <ac:chgData name="Roisin McPhillips" userId="5464169ef79c6a16" providerId="LiveId" clId="{046C942E-E1B4-496B-A3E9-F5532C88DFBA}" dt="2022-04-28T17:30:46.769" v="372"/>
          <ac:spMkLst>
            <pc:docMk/>
            <pc:sldMk cId="2645102753" sldId="256"/>
            <ac:spMk id="9" creationId="{0782B185-9959-4B0C-AAC0-FB883029E68A}"/>
          </ac:spMkLst>
        </pc:spChg>
        <pc:spChg chg="add del mod ord">
          <ac:chgData name="Roisin McPhillips" userId="5464169ef79c6a16" providerId="LiveId" clId="{046C942E-E1B4-496B-A3E9-F5532C88DFBA}" dt="2022-04-28T17:30:37.802" v="367" actId="478"/>
          <ac:spMkLst>
            <pc:docMk/>
            <pc:sldMk cId="2645102753" sldId="256"/>
            <ac:spMk id="10" creationId="{A19B67E1-7FF4-4E69-BEC1-B447D8E2367D}"/>
          </ac:spMkLst>
        </pc:spChg>
        <pc:spChg chg="add del">
          <ac:chgData name="Roisin McPhillips" userId="5464169ef79c6a16" providerId="LiveId" clId="{046C942E-E1B4-496B-A3E9-F5532C88DFBA}" dt="2022-04-28T17:08:59.829" v="6" actId="26606"/>
          <ac:spMkLst>
            <pc:docMk/>
            <pc:sldMk cId="2645102753" sldId="256"/>
            <ac:spMk id="11" creationId="{2D2B266D-3625-4584-A5C3-7D3F672CFF30}"/>
          </ac:spMkLst>
        </pc:spChg>
        <pc:spChg chg="add mod ord">
          <ac:chgData name="Roisin McPhillips" userId="5464169ef79c6a16" providerId="LiveId" clId="{046C942E-E1B4-496B-A3E9-F5532C88DFBA}" dt="2022-04-28T17:31:28.725" v="376" actId="26606"/>
          <ac:spMkLst>
            <pc:docMk/>
            <pc:sldMk cId="2645102753" sldId="256"/>
            <ac:spMk id="12" creationId="{22761E26-697C-431A-909F-F1A39EC16AD6}"/>
          </ac:spMkLst>
        </pc:spChg>
        <pc:spChg chg="add del">
          <ac:chgData name="Roisin McPhillips" userId="5464169ef79c6a16" providerId="LiveId" clId="{046C942E-E1B4-496B-A3E9-F5532C88DFBA}" dt="2022-04-28T17:08:59.829" v="6" actId="26606"/>
          <ac:spMkLst>
            <pc:docMk/>
            <pc:sldMk cId="2645102753" sldId="256"/>
            <ac:spMk id="13" creationId="{C463B99A-73EE-4FBB-B7C4-F9F9BCC25C65}"/>
          </ac:spMkLst>
        </pc:spChg>
        <pc:spChg chg="add del">
          <ac:chgData name="Roisin McPhillips" userId="5464169ef79c6a16" providerId="LiveId" clId="{046C942E-E1B4-496B-A3E9-F5532C88DFBA}" dt="2022-04-28T17:31:28.725" v="376" actId="26606"/>
          <ac:spMkLst>
            <pc:docMk/>
            <pc:sldMk cId="2645102753" sldId="256"/>
            <ac:spMk id="14" creationId="{23D09407-53BC-485E-B4CE-BC5E4FC4B25B}"/>
          </ac:spMkLst>
        </pc:spChg>
        <pc:spChg chg="add del">
          <ac:chgData name="Roisin McPhillips" userId="5464169ef79c6a16" providerId="LiveId" clId="{046C942E-E1B4-496B-A3E9-F5532C88DFBA}" dt="2022-04-28T17:08:59.829" v="6" actId="26606"/>
          <ac:spMkLst>
            <pc:docMk/>
            <pc:sldMk cId="2645102753" sldId="256"/>
            <ac:spMk id="15" creationId="{A5D2A5D1-BA0D-47D3-B051-DA7743C46E28}"/>
          </ac:spMkLst>
        </pc:spChg>
        <pc:spChg chg="add del">
          <ac:chgData name="Roisin McPhillips" userId="5464169ef79c6a16" providerId="LiveId" clId="{046C942E-E1B4-496B-A3E9-F5532C88DFBA}" dt="2022-04-28T17:31:28.725" v="376" actId="26606"/>
          <ac:spMkLst>
            <pc:docMk/>
            <pc:sldMk cId="2645102753" sldId="256"/>
            <ac:spMk id="16" creationId="{921DB988-49FC-4608-B0A2-E2F3A4019041}"/>
          </ac:spMkLst>
        </pc:spChg>
        <pc:spChg chg="add del">
          <ac:chgData name="Roisin McPhillips" userId="5464169ef79c6a16" providerId="LiveId" clId="{046C942E-E1B4-496B-A3E9-F5532C88DFBA}" dt="2022-04-28T17:09:04.782" v="8" actId="26606"/>
          <ac:spMkLst>
            <pc:docMk/>
            <pc:sldMk cId="2645102753" sldId="256"/>
            <ac:spMk id="17" creationId="{DA2E7C1E-2B5A-4BBA-AE51-1CD8C19309D7}"/>
          </ac:spMkLst>
        </pc:spChg>
        <pc:spChg chg="add del">
          <ac:chgData name="Roisin McPhillips" userId="5464169ef79c6a16" providerId="LiveId" clId="{046C942E-E1B4-496B-A3E9-F5532C88DFBA}" dt="2022-04-28T17:09:04.782" v="8" actId="26606"/>
          <ac:spMkLst>
            <pc:docMk/>
            <pc:sldMk cId="2645102753" sldId="256"/>
            <ac:spMk id="18" creationId="{43DF76B1-5174-4FAF-9D19-FFEE98426836}"/>
          </ac:spMkLst>
        </pc:spChg>
        <pc:spChg chg="add del">
          <ac:chgData name="Roisin McPhillips" userId="5464169ef79c6a16" providerId="LiveId" clId="{046C942E-E1B4-496B-A3E9-F5532C88DFBA}" dt="2022-04-28T17:30:34.844" v="366" actId="700"/>
          <ac:spMkLst>
            <pc:docMk/>
            <pc:sldMk cId="2645102753" sldId="256"/>
            <ac:spMk id="19" creationId="{9A97C86A-04D6-40F7-AE84-31AB43E6A846}"/>
          </ac:spMkLst>
        </pc:spChg>
        <pc:spChg chg="add del">
          <ac:chgData name="Roisin McPhillips" userId="5464169ef79c6a16" providerId="LiveId" clId="{046C942E-E1B4-496B-A3E9-F5532C88DFBA}" dt="2022-04-28T17:09:08.385" v="10" actId="26606"/>
          <ac:spMkLst>
            <pc:docMk/>
            <pc:sldMk cId="2645102753" sldId="256"/>
            <ac:spMk id="20" creationId="{7C1E5815-D54C-487F-A054-6D4930ADE3DF}"/>
          </ac:spMkLst>
        </pc:spChg>
        <pc:spChg chg="add del">
          <ac:chgData name="Roisin McPhillips" userId="5464169ef79c6a16" providerId="LiveId" clId="{046C942E-E1B4-496B-A3E9-F5532C88DFBA}" dt="2022-04-28T17:09:08.385" v="10" actId="26606"/>
          <ac:spMkLst>
            <pc:docMk/>
            <pc:sldMk cId="2645102753" sldId="256"/>
            <ac:spMk id="21" creationId="{736F0DFD-0954-464F-BF12-DD2E6F6E0380}"/>
          </ac:spMkLst>
        </pc:spChg>
        <pc:spChg chg="add del">
          <ac:chgData name="Roisin McPhillips" userId="5464169ef79c6a16" providerId="LiveId" clId="{046C942E-E1B4-496B-A3E9-F5532C88DFBA}" dt="2022-04-28T17:30:34.844" v="366" actId="700"/>
          <ac:spMkLst>
            <pc:docMk/>
            <pc:sldMk cId="2645102753" sldId="256"/>
            <ac:spMk id="23" creationId="{3ECA69A1-7536-43AC-85EF-C7106179F5ED}"/>
          </ac:spMkLst>
        </pc:spChg>
        <pc:spChg chg="add del">
          <ac:chgData name="Roisin McPhillips" userId="5464169ef79c6a16" providerId="LiveId" clId="{046C942E-E1B4-496B-A3E9-F5532C88DFBA}" dt="2022-04-28T17:30:34.844" v="366" actId="700"/>
          <ac:spMkLst>
            <pc:docMk/>
            <pc:sldMk cId="2645102753" sldId="256"/>
            <ac:spMk id="24" creationId="{F3060C83-F051-4F0E-ABAD-AA0DFC48B218}"/>
          </ac:spMkLst>
        </pc:spChg>
        <pc:spChg chg="add del">
          <ac:chgData name="Roisin McPhillips" userId="5464169ef79c6a16" providerId="LiveId" clId="{046C942E-E1B4-496B-A3E9-F5532C88DFBA}" dt="2022-04-28T17:30:34.844" v="366" actId="700"/>
          <ac:spMkLst>
            <pc:docMk/>
            <pc:sldMk cId="2645102753" sldId="256"/>
            <ac:spMk id="25" creationId="{83C98ABE-055B-441F-B07E-44F97F083C39}"/>
          </ac:spMkLst>
        </pc:spChg>
        <pc:spChg chg="add del">
          <ac:chgData name="Roisin McPhillips" userId="5464169ef79c6a16" providerId="LiveId" clId="{046C942E-E1B4-496B-A3E9-F5532C88DFBA}" dt="2022-04-28T17:30:34.844" v="366" actId="700"/>
          <ac:spMkLst>
            <pc:docMk/>
            <pc:sldMk cId="2645102753" sldId="256"/>
            <ac:spMk id="26" creationId="{29FDB030-9B49-4CED-8CCD-4D99382388AC}"/>
          </ac:spMkLst>
        </pc:spChg>
        <pc:spChg chg="add del">
          <ac:chgData name="Roisin McPhillips" userId="5464169ef79c6a16" providerId="LiveId" clId="{046C942E-E1B4-496B-A3E9-F5532C88DFBA}" dt="2022-04-28T17:30:34.844" v="366" actId="700"/>
          <ac:spMkLst>
            <pc:docMk/>
            <pc:sldMk cId="2645102753" sldId="256"/>
            <ac:spMk id="27" creationId="{3783CA14-24A1-485C-8B30-D6A5D87987AD}"/>
          </ac:spMkLst>
        </pc:spChg>
        <pc:spChg chg="add del">
          <ac:chgData name="Roisin McPhillips" userId="5464169ef79c6a16" providerId="LiveId" clId="{046C942E-E1B4-496B-A3E9-F5532C88DFBA}" dt="2022-04-28T17:30:34.844" v="366" actId="700"/>
          <ac:spMkLst>
            <pc:docMk/>
            <pc:sldMk cId="2645102753" sldId="256"/>
            <ac:spMk id="28" creationId="{FF9F2414-84E8-453E-B1F3-389FDE8192D9}"/>
          </ac:spMkLst>
        </pc:spChg>
        <pc:spChg chg="add del">
          <ac:chgData name="Roisin McPhillips" userId="5464169ef79c6a16" providerId="LiveId" clId="{046C942E-E1B4-496B-A3E9-F5532C88DFBA}" dt="2022-04-28T17:30:17.416" v="364" actId="26606"/>
          <ac:spMkLst>
            <pc:docMk/>
            <pc:sldMk cId="2645102753" sldId="256"/>
            <ac:spMk id="33" creationId="{B0792D4F-247E-46FE-85FC-881DEFA41D94}"/>
          </ac:spMkLst>
        </pc:spChg>
        <pc:spChg chg="add del">
          <ac:chgData name="Roisin McPhillips" userId="5464169ef79c6a16" providerId="LiveId" clId="{046C942E-E1B4-496B-A3E9-F5532C88DFBA}" dt="2022-04-28T17:30:17.416" v="364" actId="26606"/>
          <ac:spMkLst>
            <pc:docMk/>
            <pc:sldMk cId="2645102753" sldId="256"/>
            <ac:spMk id="35" creationId="{FA3CD3A3-D3C1-4567-BEC0-3A50E9A3A630}"/>
          </ac:spMkLst>
        </pc:spChg>
        <pc:spChg chg="add del">
          <ac:chgData name="Roisin McPhillips" userId="5464169ef79c6a16" providerId="LiveId" clId="{046C942E-E1B4-496B-A3E9-F5532C88DFBA}" dt="2022-04-28T17:28:05.513" v="352" actId="26606"/>
          <ac:spMkLst>
            <pc:docMk/>
            <pc:sldMk cId="2645102753" sldId="256"/>
            <ac:spMk id="42" creationId="{201CC55D-ED54-4C5C-95E6-10947BD1103B}"/>
          </ac:spMkLst>
        </pc:spChg>
        <pc:spChg chg="add del">
          <ac:chgData name="Roisin McPhillips" userId="5464169ef79c6a16" providerId="LiveId" clId="{046C942E-E1B4-496B-A3E9-F5532C88DFBA}" dt="2022-04-28T17:31:28.644" v="375" actId="26606"/>
          <ac:spMkLst>
            <pc:docMk/>
            <pc:sldMk cId="2645102753" sldId="256"/>
            <ac:spMk id="45" creationId="{71FC7D98-7B8B-402A-90FC-F027482F2142}"/>
          </ac:spMkLst>
        </pc:spChg>
        <pc:spChg chg="add del">
          <ac:chgData name="Roisin McPhillips" userId="5464169ef79c6a16" providerId="LiveId" clId="{046C942E-E1B4-496B-A3E9-F5532C88DFBA}" dt="2022-04-28T17:31:28.644" v="375" actId="26606"/>
          <ac:spMkLst>
            <pc:docMk/>
            <pc:sldMk cId="2645102753" sldId="256"/>
            <ac:spMk id="47" creationId="{AD7356EA-285B-4E5D-8FEC-104659A4FD2C}"/>
          </ac:spMkLst>
        </pc:spChg>
        <pc:spChg chg="add del">
          <ac:chgData name="Roisin McPhillips" userId="5464169ef79c6a16" providerId="LiveId" clId="{046C942E-E1B4-496B-A3E9-F5532C88DFBA}" dt="2022-04-28T17:28:05.513" v="352" actId="26606"/>
          <ac:spMkLst>
            <pc:docMk/>
            <pc:sldMk cId="2645102753" sldId="256"/>
            <ac:spMk id="48" creationId="{3873B707-463F-40B0-8227-E8CC6C67EB25}"/>
          </ac:spMkLst>
        </pc:spChg>
        <pc:spChg chg="add">
          <ac:chgData name="Roisin McPhillips" userId="5464169ef79c6a16" providerId="LiveId" clId="{046C942E-E1B4-496B-A3E9-F5532C88DFBA}" dt="2022-04-28T17:31:28.725" v="376" actId="26606"/>
          <ac:spMkLst>
            <pc:docMk/>
            <pc:sldMk cId="2645102753" sldId="256"/>
            <ac:spMk id="49" creationId="{3389D0BC-BA1D-4360-88F9-D9ECCBDAB50E}"/>
          </ac:spMkLst>
        </pc:spChg>
        <pc:spChg chg="add del">
          <ac:chgData name="Roisin McPhillips" userId="5464169ef79c6a16" providerId="LiveId" clId="{046C942E-E1B4-496B-A3E9-F5532C88DFBA}" dt="2022-04-28T17:28:05.513" v="352" actId="26606"/>
          <ac:spMkLst>
            <pc:docMk/>
            <pc:sldMk cId="2645102753" sldId="256"/>
            <ac:spMk id="50" creationId="{C13237C8-E62C-4F0D-A318-BD6FB6C2D138}"/>
          </ac:spMkLst>
        </pc:spChg>
        <pc:spChg chg="add">
          <ac:chgData name="Roisin McPhillips" userId="5464169ef79c6a16" providerId="LiveId" clId="{046C942E-E1B4-496B-A3E9-F5532C88DFBA}" dt="2022-04-28T17:31:28.725" v="376" actId="26606"/>
          <ac:spMkLst>
            <pc:docMk/>
            <pc:sldMk cId="2645102753" sldId="256"/>
            <ac:spMk id="51" creationId="{0C0CCF94-9536-4A63-8FF2-E37827C92756}"/>
          </ac:spMkLst>
        </pc:spChg>
        <pc:spChg chg="add del">
          <ac:chgData name="Roisin McPhillips" userId="5464169ef79c6a16" providerId="LiveId" clId="{046C942E-E1B4-496B-A3E9-F5532C88DFBA}" dt="2022-04-28T17:28:05.513" v="352" actId="26606"/>
          <ac:spMkLst>
            <pc:docMk/>
            <pc:sldMk cId="2645102753" sldId="256"/>
            <ac:spMk id="52" creationId="{19C9EAEA-39D0-4B0E-A0EB-51E7B26740B1}"/>
          </ac:spMkLst>
        </pc:spChg>
        <pc:spChg chg="add">
          <ac:chgData name="Roisin McPhillips" userId="5464169ef79c6a16" providerId="LiveId" clId="{046C942E-E1B4-496B-A3E9-F5532C88DFBA}" dt="2022-04-28T17:31:28.725" v="376" actId="26606"/>
          <ac:spMkLst>
            <pc:docMk/>
            <pc:sldMk cId="2645102753" sldId="256"/>
            <ac:spMk id="53" creationId="{C970655A-F4C2-4D7E-BAB6-D3BFC5CAE148}"/>
          </ac:spMkLst>
        </pc:spChg>
        <pc:spChg chg="add del">
          <ac:chgData name="Roisin McPhillips" userId="5464169ef79c6a16" providerId="LiveId" clId="{046C942E-E1B4-496B-A3E9-F5532C88DFBA}" dt="2022-04-28T17:25:54.658" v="325" actId="26606"/>
          <ac:spMkLst>
            <pc:docMk/>
            <pc:sldMk cId="2645102753" sldId="256"/>
            <ac:spMk id="57" creationId="{04812C46-200A-4DEB-A05E-3ED6C68C2387}"/>
          </ac:spMkLst>
        </pc:spChg>
        <pc:spChg chg="add del">
          <ac:chgData name="Roisin McPhillips" userId="5464169ef79c6a16" providerId="LiveId" clId="{046C942E-E1B4-496B-A3E9-F5532C88DFBA}" dt="2022-04-28T17:26:03.643" v="327" actId="26606"/>
          <ac:spMkLst>
            <pc:docMk/>
            <pc:sldMk cId="2645102753" sldId="256"/>
            <ac:spMk id="62" creationId="{49AE1604-BB93-4F6D-94D6-F2A6021FC5AD}"/>
          </ac:spMkLst>
        </pc:spChg>
        <pc:spChg chg="add del">
          <ac:chgData name="Roisin McPhillips" userId="5464169ef79c6a16" providerId="LiveId" clId="{046C942E-E1B4-496B-A3E9-F5532C88DFBA}" dt="2022-04-28T17:26:03.643" v="327" actId="26606"/>
          <ac:spMkLst>
            <pc:docMk/>
            <pc:sldMk cId="2645102753" sldId="256"/>
            <ac:spMk id="63" creationId="{CBC4F608-B4B8-48C3-9572-C0F061B1CD99}"/>
          </ac:spMkLst>
        </pc:spChg>
        <pc:spChg chg="add del">
          <ac:chgData name="Roisin McPhillips" userId="5464169ef79c6a16" providerId="LiveId" clId="{046C942E-E1B4-496B-A3E9-F5532C88DFBA}" dt="2022-04-28T17:26:03.643" v="327" actId="26606"/>
          <ac:spMkLst>
            <pc:docMk/>
            <pc:sldMk cId="2645102753" sldId="256"/>
            <ac:spMk id="65" creationId="{1382A32C-5B0C-4B1C-A074-76C6DBCC9F87}"/>
          </ac:spMkLst>
        </pc:spChg>
        <pc:spChg chg="add del">
          <ac:chgData name="Roisin McPhillips" userId="5464169ef79c6a16" providerId="LiveId" clId="{046C942E-E1B4-496B-A3E9-F5532C88DFBA}" dt="2022-04-28T17:27:25.089" v="341" actId="26606"/>
          <ac:spMkLst>
            <pc:docMk/>
            <pc:sldMk cId="2645102753" sldId="256"/>
            <ac:spMk id="67" creationId="{7B831B6F-405A-4B47-B9BB-5CA88F285844}"/>
          </ac:spMkLst>
        </pc:spChg>
        <pc:spChg chg="add del">
          <ac:chgData name="Roisin McPhillips" userId="5464169ef79c6a16" providerId="LiveId" clId="{046C942E-E1B4-496B-A3E9-F5532C88DFBA}" dt="2022-04-28T17:27:25.089" v="341" actId="26606"/>
          <ac:spMkLst>
            <pc:docMk/>
            <pc:sldMk cId="2645102753" sldId="256"/>
            <ac:spMk id="68" creationId="{953EE71A-6488-4203-A7C4-77102FD0DCCA}"/>
          </ac:spMkLst>
        </pc:spChg>
        <pc:spChg chg="add del">
          <ac:chgData name="Roisin McPhillips" userId="5464169ef79c6a16" providerId="LiveId" clId="{046C942E-E1B4-496B-A3E9-F5532C88DFBA}" dt="2022-04-28T17:27:23.600" v="339" actId="26606"/>
          <ac:spMkLst>
            <pc:docMk/>
            <pc:sldMk cId="2645102753" sldId="256"/>
            <ac:spMk id="73" creationId="{04812C46-200A-4DEB-A05E-3ED6C68C2387}"/>
          </ac:spMkLst>
        </pc:spChg>
        <pc:grpChg chg="add del">
          <ac:chgData name="Roisin McPhillips" userId="5464169ef79c6a16" providerId="LiveId" clId="{046C942E-E1B4-496B-A3E9-F5532C88DFBA}" dt="2022-04-28T17:31:28.725" v="376" actId="26606"/>
          <ac:grpSpMkLst>
            <pc:docMk/>
            <pc:sldMk cId="2645102753" sldId="256"/>
            <ac:grpSpMk id="32" creationId="{E9B930FD-8671-4C4C-ADCF-73AC1D0CD417}"/>
          </ac:grpSpMkLst>
        </pc:grpChg>
        <pc:grpChg chg="add del">
          <ac:chgData name="Roisin McPhillips" userId="5464169ef79c6a16" providerId="LiveId" clId="{046C942E-E1B4-496B-A3E9-F5532C88DFBA}" dt="2022-04-28T17:31:28.725" v="376" actId="26606"/>
          <ac:grpSpMkLst>
            <pc:docMk/>
            <pc:sldMk cId="2645102753" sldId="256"/>
            <ac:grpSpMk id="39" creationId="{383C2651-AE0C-4AE4-8725-E2F9414FE219}"/>
          </ac:grpSpMkLst>
        </pc:grpChg>
        <pc:grpChg chg="add del">
          <ac:chgData name="Roisin McPhillips" userId="5464169ef79c6a16" providerId="LiveId" clId="{046C942E-E1B4-496B-A3E9-F5532C88DFBA}" dt="2022-04-28T17:28:05.513" v="352" actId="26606"/>
          <ac:grpSpMkLst>
            <pc:docMk/>
            <pc:sldMk cId="2645102753" sldId="256"/>
            <ac:grpSpMk id="44" creationId="{1DE889C7-FAD6-4397-98E2-05D503484459}"/>
          </ac:grpSpMkLst>
        </pc:grpChg>
        <pc:grpChg chg="add del">
          <ac:chgData name="Roisin McPhillips" userId="5464169ef79c6a16" providerId="LiveId" clId="{046C942E-E1B4-496B-A3E9-F5532C88DFBA}" dt="2022-04-28T17:26:03.643" v="327" actId="26606"/>
          <ac:grpSpMkLst>
            <pc:docMk/>
            <pc:sldMk cId="2645102753" sldId="256"/>
            <ac:grpSpMk id="59" creationId="{A9270323-9616-4384-857D-E86B78272EFE}"/>
          </ac:grpSpMkLst>
        </pc:grpChg>
        <pc:picChg chg="add mod ord">
          <ac:chgData name="Roisin McPhillips" userId="5464169ef79c6a16" providerId="LiveId" clId="{046C942E-E1B4-496B-A3E9-F5532C88DFBA}" dt="2022-04-28T17:31:28.725" v="376" actId="26606"/>
          <ac:picMkLst>
            <pc:docMk/>
            <pc:sldMk cId="2645102753" sldId="256"/>
            <ac:picMk id="6" creationId="{A380B1F8-648F-4FD0-8BC5-BF2F80CE4F18}"/>
          </ac:picMkLst>
        </pc:picChg>
        <pc:cxnChg chg="add del">
          <ac:chgData name="Roisin McPhillips" userId="5464169ef79c6a16" providerId="LiveId" clId="{046C942E-E1B4-496B-A3E9-F5532C88DFBA}" dt="2022-04-28T17:30:17.416" v="364" actId="26606"/>
          <ac:cxnSpMkLst>
            <pc:docMk/>
            <pc:sldMk cId="2645102753" sldId="256"/>
            <ac:cxnSpMk id="37" creationId="{B56D13EF-D431-4D0F-BFFC-1B5A686FF9BD}"/>
          </ac:cxnSpMkLst>
        </pc:cxnChg>
      </pc:sldChg>
      <pc:sldChg chg="addSp delSp modSp new mod setBg delDesignElem">
        <pc:chgData name="Roisin McPhillips" userId="5464169ef79c6a16" providerId="LiveId" clId="{046C942E-E1B4-496B-A3E9-F5532C88DFBA}" dt="2022-04-28T17:30:14.972" v="362"/>
        <pc:sldMkLst>
          <pc:docMk/>
          <pc:sldMk cId="159359403" sldId="257"/>
        </pc:sldMkLst>
        <pc:spChg chg="add del">
          <ac:chgData name="Roisin McPhillips" userId="5464169ef79c6a16" providerId="LiveId" clId="{046C942E-E1B4-496B-A3E9-F5532C88DFBA}" dt="2022-04-28T17:12:44.616" v="66" actId="26606"/>
          <ac:spMkLst>
            <pc:docMk/>
            <pc:sldMk cId="159359403" sldId="257"/>
            <ac:spMk id="18" creationId="{C96C8BAF-68F3-4B78-B238-35DF5D86560D}"/>
          </ac:spMkLst>
        </pc:spChg>
        <pc:spChg chg="add del">
          <ac:chgData name="Roisin McPhillips" userId="5464169ef79c6a16" providerId="LiveId" clId="{046C942E-E1B4-496B-A3E9-F5532C88DFBA}" dt="2022-04-28T17:10:52.977" v="32" actId="26606"/>
          <ac:spMkLst>
            <pc:docMk/>
            <pc:sldMk cId="159359403" sldId="257"/>
            <ac:spMk id="21" creationId="{4F7B9026-36AD-42E4-B172-8D68F3A339B4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159359403" sldId="257"/>
            <ac:spMk id="35" creationId="{56827C3C-D52F-46CE-A441-3CD6A1A6A0A2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159359403" sldId="257"/>
            <ac:spMk id="36" creationId="{F52A8B51-0A89-497B-B882-6658E029A3F9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159359403" sldId="257"/>
            <ac:spMk id="37" creationId="{EB1CEFBF-6F09-4052-862B-E219DA15757E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159359403" sldId="257"/>
            <ac:spMk id="38" creationId="{BCB5D417-2A71-445D-B4C7-9E814D633D33}"/>
          </ac:spMkLst>
        </pc:spChg>
        <pc:grpChg chg="add del">
          <ac:chgData name="Roisin McPhillips" userId="5464169ef79c6a16" providerId="LiveId" clId="{046C942E-E1B4-496B-A3E9-F5532C88DFBA}" dt="2022-04-28T17:12:44.616" v="66" actId="26606"/>
          <ac:grpSpMkLst>
            <pc:docMk/>
            <pc:sldMk cId="159359403" sldId="257"/>
            <ac:grpSpMk id="23" creationId="{4F4CD6D0-5A87-4BA2-A13A-0E40511C3CFA}"/>
          </ac:grpSpMkLst>
        </pc:grpChg>
        <pc:grpChg chg="add del">
          <ac:chgData name="Roisin McPhillips" userId="5464169ef79c6a16" providerId="LiveId" clId="{046C942E-E1B4-496B-A3E9-F5532C88DFBA}" dt="2022-04-28T17:12:44.616" v="66" actId="26606"/>
          <ac:grpSpMkLst>
            <pc:docMk/>
            <pc:sldMk cId="159359403" sldId="257"/>
            <ac:grpSpMk id="27" creationId="{E9537076-EF48-4F72-9164-FD8260D550AC}"/>
          </ac:grpSpMkLst>
        </pc:grpChg>
        <pc:grpChg chg="add del">
          <ac:chgData name="Roisin McPhillips" userId="5464169ef79c6a16" providerId="LiveId" clId="{046C942E-E1B4-496B-A3E9-F5532C88DFBA}" dt="2022-04-28T17:12:44.616" v="66" actId="26606"/>
          <ac:grpSpMkLst>
            <pc:docMk/>
            <pc:sldMk cId="159359403" sldId="257"/>
            <ac:grpSpMk id="31" creationId="{6EFC3492-86BD-4D75-B5B4-C2DBFE0BD106}"/>
          </ac:grpSpMkLst>
        </pc:grpChg>
        <pc:picChg chg="add del mod">
          <ac:chgData name="Roisin McPhillips" userId="5464169ef79c6a16" providerId="LiveId" clId="{046C942E-E1B4-496B-A3E9-F5532C88DFBA}" dt="2022-04-28T17:09:48.680" v="17" actId="931"/>
          <ac:picMkLst>
            <pc:docMk/>
            <pc:sldMk cId="159359403" sldId="257"/>
            <ac:picMk id="3" creationId="{A65B0859-6C6B-41BC-89D0-3508F6836F54}"/>
          </ac:picMkLst>
        </pc:picChg>
        <pc:picChg chg="add mod ord">
          <ac:chgData name="Roisin McPhillips" userId="5464169ef79c6a16" providerId="LiveId" clId="{046C942E-E1B4-496B-A3E9-F5532C88DFBA}" dt="2022-04-28T17:17:03.381" v="89" actId="1076"/>
          <ac:picMkLst>
            <pc:docMk/>
            <pc:sldMk cId="159359403" sldId="257"/>
            <ac:picMk id="5" creationId="{293070D2-18E0-48A6-944C-2ED1200A0C84}"/>
          </ac:picMkLst>
        </pc:picChg>
        <pc:picChg chg="add mod ord">
          <ac:chgData name="Roisin McPhillips" userId="5464169ef79c6a16" providerId="LiveId" clId="{046C942E-E1B4-496B-A3E9-F5532C88DFBA}" dt="2022-04-28T17:17:07.460" v="91" actId="1076"/>
          <ac:picMkLst>
            <pc:docMk/>
            <pc:sldMk cId="159359403" sldId="257"/>
            <ac:picMk id="7" creationId="{E8B8E018-DB7B-41E5-B5C5-B5B352102F68}"/>
          </ac:picMkLst>
        </pc:picChg>
        <pc:picChg chg="add mod ord">
          <ac:chgData name="Roisin McPhillips" userId="5464169ef79c6a16" providerId="LiveId" clId="{046C942E-E1B4-496B-A3E9-F5532C88DFBA}" dt="2022-04-28T17:17:05.571" v="90" actId="1076"/>
          <ac:picMkLst>
            <pc:docMk/>
            <pc:sldMk cId="159359403" sldId="257"/>
            <ac:picMk id="9" creationId="{3EE9CEFC-F752-4D4E-9439-26F55B77BE9E}"/>
          </ac:picMkLst>
        </pc:picChg>
        <pc:cxnChg chg="add del">
          <ac:chgData name="Roisin McPhillips" userId="5464169ef79c6a16" providerId="LiveId" clId="{046C942E-E1B4-496B-A3E9-F5532C88DFBA}" dt="2022-04-28T17:12:44.626" v="67" actId="26606"/>
          <ac:cxnSpMkLst>
            <pc:docMk/>
            <pc:sldMk cId="159359403" sldId="257"/>
            <ac:cxnSpMk id="14" creationId="{DCD67800-37AC-4E14-89B0-F79DCB3FB86D}"/>
          </ac:cxnSpMkLst>
        </pc:cxnChg>
        <pc:cxnChg chg="add del">
          <ac:chgData name="Roisin McPhillips" userId="5464169ef79c6a16" providerId="LiveId" clId="{046C942E-E1B4-496B-A3E9-F5532C88DFBA}" dt="2022-04-28T17:12:44.626" v="67" actId="26606"/>
          <ac:cxnSpMkLst>
            <pc:docMk/>
            <pc:sldMk cId="159359403" sldId="257"/>
            <ac:cxnSpMk id="16" creationId="{20F1788F-A5AE-4188-8274-F7F2E3833ECD}"/>
          </ac:cxnSpMkLst>
        </pc:cxnChg>
      </pc:sldChg>
      <pc:sldChg chg="addSp delSp modSp new mod setBg delDesignElem">
        <pc:chgData name="Roisin McPhillips" userId="5464169ef79c6a16" providerId="LiveId" clId="{046C942E-E1B4-496B-A3E9-F5532C88DFBA}" dt="2022-04-28T17:30:14.972" v="362"/>
        <pc:sldMkLst>
          <pc:docMk/>
          <pc:sldMk cId="4028665298" sldId="258"/>
        </pc:sldMkLst>
        <pc:spChg chg="add del">
          <ac:chgData name="Roisin McPhillips" userId="5464169ef79c6a16" providerId="LiveId" clId="{046C942E-E1B4-496B-A3E9-F5532C88DFBA}" dt="2022-04-28T17:11:50.273" v="52" actId="26606"/>
          <ac:spMkLst>
            <pc:docMk/>
            <pc:sldMk cId="4028665298" sldId="258"/>
            <ac:spMk id="12" creationId="{56827C3C-D52F-46CE-A441-3CD6A1A6A0A2}"/>
          </ac:spMkLst>
        </pc:spChg>
        <pc:spChg chg="add del">
          <ac:chgData name="Roisin McPhillips" userId="5464169ef79c6a16" providerId="LiveId" clId="{046C942E-E1B4-496B-A3E9-F5532C88DFBA}" dt="2022-04-28T17:11:50.273" v="52" actId="26606"/>
          <ac:spMkLst>
            <pc:docMk/>
            <pc:sldMk cId="4028665298" sldId="258"/>
            <ac:spMk id="14" creationId="{F52A8B51-0A89-497B-B882-6658E029A3F9}"/>
          </ac:spMkLst>
        </pc:spChg>
        <pc:spChg chg="add del">
          <ac:chgData name="Roisin McPhillips" userId="5464169ef79c6a16" providerId="LiveId" clId="{046C942E-E1B4-496B-A3E9-F5532C88DFBA}" dt="2022-04-28T17:11:50.273" v="52" actId="26606"/>
          <ac:spMkLst>
            <pc:docMk/>
            <pc:sldMk cId="4028665298" sldId="258"/>
            <ac:spMk id="16" creationId="{EB1CEFBF-6F09-4052-862B-E219DA15757E}"/>
          </ac:spMkLst>
        </pc:spChg>
        <pc:spChg chg="add del">
          <ac:chgData name="Roisin McPhillips" userId="5464169ef79c6a16" providerId="LiveId" clId="{046C942E-E1B4-496B-A3E9-F5532C88DFBA}" dt="2022-04-28T17:11:50.273" v="52" actId="26606"/>
          <ac:spMkLst>
            <pc:docMk/>
            <pc:sldMk cId="4028665298" sldId="258"/>
            <ac:spMk id="18" creationId="{BCB5D417-2A71-445D-B4C7-9E814D633D33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4028665298" sldId="258"/>
            <ac:spMk id="23" creationId="{56827C3C-D52F-46CE-A441-3CD6A1A6A0A2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4028665298" sldId="258"/>
            <ac:spMk id="24" creationId="{F52A8B51-0A89-497B-B882-6658E029A3F9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4028665298" sldId="258"/>
            <ac:spMk id="25" creationId="{EB1CEFBF-6F09-4052-862B-E219DA15757E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4028665298" sldId="258"/>
            <ac:spMk id="26" creationId="{BCB5D417-2A71-445D-B4C7-9E814D633D33}"/>
          </ac:spMkLst>
        </pc:spChg>
        <pc:picChg chg="add mod">
          <ac:chgData name="Roisin McPhillips" userId="5464169ef79c6a16" providerId="LiveId" clId="{046C942E-E1B4-496B-A3E9-F5532C88DFBA}" dt="2022-04-28T17:11:51.656" v="55" actId="26606"/>
          <ac:picMkLst>
            <pc:docMk/>
            <pc:sldMk cId="4028665298" sldId="258"/>
            <ac:picMk id="3" creationId="{871D2117-E06F-4B8F-863C-1B3439C38227}"/>
          </ac:picMkLst>
        </pc:picChg>
        <pc:picChg chg="add mod ord">
          <ac:chgData name="Roisin McPhillips" userId="5464169ef79c6a16" providerId="LiveId" clId="{046C942E-E1B4-496B-A3E9-F5532C88DFBA}" dt="2022-04-28T17:11:51.656" v="55" actId="26606"/>
          <ac:picMkLst>
            <pc:docMk/>
            <pc:sldMk cId="4028665298" sldId="258"/>
            <ac:picMk id="5" creationId="{C85E989B-4EE7-415E-A6F0-CB5BABE55195}"/>
          </ac:picMkLst>
        </pc:picChg>
        <pc:picChg chg="add mod">
          <ac:chgData name="Roisin McPhillips" userId="5464169ef79c6a16" providerId="LiveId" clId="{046C942E-E1B4-496B-A3E9-F5532C88DFBA}" dt="2022-04-28T17:11:51.656" v="55" actId="26606"/>
          <ac:picMkLst>
            <pc:docMk/>
            <pc:sldMk cId="4028665298" sldId="258"/>
            <ac:picMk id="7" creationId="{E8511A8C-069C-4CAA-AEFD-801F83E42E25}"/>
          </ac:picMkLst>
        </pc:picChg>
        <pc:cxnChg chg="add del">
          <ac:chgData name="Roisin McPhillips" userId="5464169ef79c6a16" providerId="LiveId" clId="{046C942E-E1B4-496B-A3E9-F5532C88DFBA}" dt="2022-04-28T17:11:51.649" v="54" actId="26606"/>
          <ac:cxnSpMkLst>
            <pc:docMk/>
            <pc:sldMk cId="4028665298" sldId="258"/>
            <ac:cxnSpMk id="20" creationId="{DCD67800-37AC-4E14-89B0-F79DCB3FB86D}"/>
          </ac:cxnSpMkLst>
        </pc:cxnChg>
        <pc:cxnChg chg="add del">
          <ac:chgData name="Roisin McPhillips" userId="5464169ef79c6a16" providerId="LiveId" clId="{046C942E-E1B4-496B-A3E9-F5532C88DFBA}" dt="2022-04-28T17:11:51.649" v="54" actId="26606"/>
          <ac:cxnSpMkLst>
            <pc:docMk/>
            <pc:sldMk cId="4028665298" sldId="258"/>
            <ac:cxnSpMk id="21" creationId="{20F1788F-A5AE-4188-8274-F7F2E3833ECD}"/>
          </ac:cxnSpMkLst>
        </pc:cxnChg>
      </pc:sldChg>
      <pc:sldChg chg="addSp delSp modSp new mod setBg delDesignElem">
        <pc:chgData name="Roisin McPhillips" userId="5464169ef79c6a16" providerId="LiveId" clId="{046C942E-E1B4-496B-A3E9-F5532C88DFBA}" dt="2022-04-28T17:30:14.972" v="362"/>
        <pc:sldMkLst>
          <pc:docMk/>
          <pc:sldMk cId="1967205005" sldId="259"/>
        </pc:sldMkLst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1967205005" sldId="259"/>
            <ac:spMk id="10" creationId="{A9F529C3-C941-49FD-8C67-82F134F64BDB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1967205005" sldId="259"/>
            <ac:spMk id="12" creationId="{20586029-32A0-47E5-9AEC-AE3ABA6B94D0}"/>
          </ac:spMkLst>
        </pc:spChg>
        <pc:picChg chg="add mod ord">
          <ac:chgData name="Roisin McPhillips" userId="5464169ef79c6a16" providerId="LiveId" clId="{046C942E-E1B4-496B-A3E9-F5532C88DFBA}" dt="2022-04-28T17:12:38.899" v="64" actId="26606"/>
          <ac:picMkLst>
            <pc:docMk/>
            <pc:sldMk cId="1967205005" sldId="259"/>
            <ac:picMk id="3" creationId="{3B145AA0-8E06-4E69-B4D9-FCF738FB9F1E}"/>
          </ac:picMkLst>
        </pc:picChg>
        <pc:picChg chg="add mod">
          <ac:chgData name="Roisin McPhillips" userId="5464169ef79c6a16" providerId="LiveId" clId="{046C942E-E1B4-496B-A3E9-F5532C88DFBA}" dt="2022-04-28T17:12:38.899" v="64" actId="26606"/>
          <ac:picMkLst>
            <pc:docMk/>
            <pc:sldMk cId="1967205005" sldId="259"/>
            <ac:picMk id="5" creationId="{B29388CB-85F2-4D62-BEB8-AAF2DDEA66A4}"/>
          </ac:picMkLst>
        </pc:picChg>
        <pc:cxnChg chg="add del">
          <ac:chgData name="Roisin McPhillips" userId="5464169ef79c6a16" providerId="LiveId" clId="{046C942E-E1B4-496B-A3E9-F5532C88DFBA}" dt="2022-04-28T17:30:14.972" v="362"/>
          <ac:cxnSpMkLst>
            <pc:docMk/>
            <pc:sldMk cId="1967205005" sldId="259"/>
            <ac:cxnSpMk id="14" creationId="{8C730EAB-A532-4295-A302-FB4B90DB9F5E}"/>
          </ac:cxnSpMkLst>
        </pc:cxnChg>
      </pc:sldChg>
      <pc:sldChg chg="addSp delSp modSp new mod setBg delDesignElem">
        <pc:chgData name="Roisin McPhillips" userId="5464169ef79c6a16" providerId="LiveId" clId="{046C942E-E1B4-496B-A3E9-F5532C88DFBA}" dt="2022-04-28T17:30:14.972" v="362"/>
        <pc:sldMkLst>
          <pc:docMk/>
          <pc:sldMk cId="1389346437" sldId="260"/>
        </pc:sldMkLst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1389346437" sldId="260"/>
            <ac:spMk id="7" creationId="{A9F529C3-C941-49FD-8C67-82F134F64BDB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1389346437" sldId="260"/>
            <ac:spMk id="8" creationId="{20586029-32A0-47E5-9AEC-AE3ABA6B94D0}"/>
          </ac:spMkLst>
        </pc:spChg>
        <pc:spChg chg="add del">
          <ac:chgData name="Roisin McPhillips" userId="5464169ef79c6a16" providerId="LiveId" clId="{046C942E-E1B4-496B-A3E9-F5532C88DFBA}" dt="2022-04-28T17:13:09.968" v="75" actId="26606"/>
          <ac:spMkLst>
            <pc:docMk/>
            <pc:sldMk cId="1389346437" sldId="260"/>
            <ac:spMk id="10" creationId="{5F9CFCE6-877F-4858-B8BD-2C52CA8AFBC4}"/>
          </ac:spMkLst>
        </pc:spChg>
        <pc:spChg chg="add del">
          <ac:chgData name="Roisin McPhillips" userId="5464169ef79c6a16" providerId="LiveId" clId="{046C942E-E1B4-496B-A3E9-F5532C88DFBA}" dt="2022-04-28T17:13:09.968" v="75" actId="26606"/>
          <ac:spMkLst>
            <pc:docMk/>
            <pc:sldMk cId="1389346437" sldId="260"/>
            <ac:spMk id="12" creationId="{8213F8A0-12AE-4514-8372-0DD766EC28EE}"/>
          </ac:spMkLst>
        </pc:spChg>
        <pc:spChg chg="add del">
          <ac:chgData name="Roisin McPhillips" userId="5464169ef79c6a16" providerId="LiveId" clId="{046C942E-E1B4-496B-A3E9-F5532C88DFBA}" dt="2022-04-28T17:13:09.968" v="75" actId="26606"/>
          <ac:spMkLst>
            <pc:docMk/>
            <pc:sldMk cId="1389346437" sldId="260"/>
            <ac:spMk id="14" creationId="{9EFF17D4-9A8C-4CE5-B096-D8CCD4400437}"/>
          </ac:spMkLst>
        </pc:spChg>
        <pc:picChg chg="add mod ord">
          <ac:chgData name="Roisin McPhillips" userId="5464169ef79c6a16" providerId="LiveId" clId="{046C942E-E1B4-496B-A3E9-F5532C88DFBA}" dt="2022-04-28T17:13:10.994" v="78" actId="26606"/>
          <ac:picMkLst>
            <pc:docMk/>
            <pc:sldMk cId="1389346437" sldId="260"/>
            <ac:picMk id="3" creationId="{8AACFDF0-03CE-40A5-B975-0F51FE6595AC}"/>
          </ac:picMkLst>
        </pc:picChg>
        <pc:picChg chg="add mod">
          <ac:chgData name="Roisin McPhillips" userId="5464169ef79c6a16" providerId="LiveId" clId="{046C942E-E1B4-496B-A3E9-F5532C88DFBA}" dt="2022-04-28T17:13:10.994" v="78" actId="26606"/>
          <ac:picMkLst>
            <pc:docMk/>
            <pc:sldMk cId="1389346437" sldId="260"/>
            <ac:picMk id="5" creationId="{2F2A04AA-3AA0-4A4E-8495-2B63AB8BC6F1}"/>
          </ac:picMkLst>
        </pc:picChg>
        <pc:cxnChg chg="add del">
          <ac:chgData name="Roisin McPhillips" userId="5464169ef79c6a16" providerId="LiveId" clId="{046C942E-E1B4-496B-A3E9-F5532C88DFBA}" dt="2022-04-28T17:30:14.972" v="362"/>
          <ac:cxnSpMkLst>
            <pc:docMk/>
            <pc:sldMk cId="1389346437" sldId="260"/>
            <ac:cxnSpMk id="9" creationId="{8C730EAB-A532-4295-A302-FB4B90DB9F5E}"/>
          </ac:cxnSpMkLst>
        </pc:cxnChg>
      </pc:sldChg>
      <pc:sldChg chg="addSp delSp modSp new mod setBg modClrScheme delDesignElem chgLayout">
        <pc:chgData name="Roisin McPhillips" userId="5464169ef79c6a16" providerId="LiveId" clId="{046C942E-E1B4-496B-A3E9-F5532C88DFBA}" dt="2022-04-28T17:30:14.972" v="362"/>
        <pc:sldMkLst>
          <pc:docMk/>
          <pc:sldMk cId="3559722344" sldId="261"/>
        </pc:sldMkLst>
        <pc:spChg chg="add mod ord">
          <ac:chgData name="Roisin McPhillips" userId="5464169ef79c6a16" providerId="LiveId" clId="{046C942E-E1B4-496B-A3E9-F5532C88DFBA}" dt="2022-04-28T17:18:27.009" v="143" actId="122"/>
          <ac:spMkLst>
            <pc:docMk/>
            <pc:sldMk cId="3559722344" sldId="261"/>
            <ac:spMk id="2" creationId="{24654C7E-BA53-4148-A935-5DA5725578A1}"/>
          </ac:spMkLst>
        </pc:spChg>
        <pc:spChg chg="add del mod ord">
          <ac:chgData name="Roisin McPhillips" userId="5464169ef79c6a16" providerId="LiveId" clId="{046C942E-E1B4-496B-A3E9-F5532C88DFBA}" dt="2022-04-28T17:18:00.751" v="130" actId="700"/>
          <ac:spMkLst>
            <pc:docMk/>
            <pc:sldMk cId="3559722344" sldId="261"/>
            <ac:spMk id="3" creationId="{50548F01-142D-41BC-9C8F-2F909C73E1DA}"/>
          </ac:spMkLst>
        </pc:spChg>
        <pc:spChg chg="add mod ord">
          <ac:chgData name="Roisin McPhillips" userId="5464169ef79c6a16" providerId="LiveId" clId="{046C942E-E1B4-496B-A3E9-F5532C88DFBA}" dt="2022-04-28T17:18:47.517" v="147" actId="255"/>
          <ac:spMkLst>
            <pc:docMk/>
            <pc:sldMk cId="3559722344" sldId="261"/>
            <ac:spMk id="4" creationId="{3B21E622-6EF1-471A-8CB1-78B273AD0ACB}"/>
          </ac:spMkLst>
        </pc:spChg>
        <pc:spChg chg="add del mod ord">
          <ac:chgData name="Roisin McPhillips" userId="5464169ef79c6a16" providerId="LiveId" clId="{046C942E-E1B4-496B-A3E9-F5532C88DFBA}" dt="2022-04-28T17:18:11.175" v="131" actId="931"/>
          <ac:spMkLst>
            <pc:docMk/>
            <pc:sldMk cId="3559722344" sldId="261"/>
            <ac:spMk id="5" creationId="{74F4D937-92CF-4753-AD5D-FE890B7B865D}"/>
          </ac:spMkLst>
        </pc:spChg>
        <pc:spChg chg="add del">
          <ac:chgData name="Roisin McPhillips" userId="5464169ef79c6a16" providerId="LiveId" clId="{046C942E-E1B4-496B-A3E9-F5532C88DFBA}" dt="2022-04-28T17:18:17.301" v="135" actId="26606"/>
          <ac:spMkLst>
            <pc:docMk/>
            <pc:sldMk cId="3559722344" sldId="261"/>
            <ac:spMk id="12" creationId="{46F7435D-E3DB-47B1-BA61-B00ACC83A9DE}"/>
          </ac:spMkLst>
        </pc:spChg>
        <pc:spChg chg="add del">
          <ac:chgData name="Roisin McPhillips" userId="5464169ef79c6a16" providerId="LiveId" clId="{046C942E-E1B4-496B-A3E9-F5532C88DFBA}" dt="2022-04-28T17:18:17.301" v="135" actId="26606"/>
          <ac:spMkLst>
            <pc:docMk/>
            <pc:sldMk cId="3559722344" sldId="261"/>
            <ac:spMk id="14" creationId="{F263A0B5-F8C4-4116-809F-78A768EA79A6}"/>
          </ac:spMkLst>
        </pc:spChg>
        <pc:spChg chg="add del">
          <ac:chgData name="Roisin McPhillips" userId="5464169ef79c6a16" providerId="LiveId" clId="{046C942E-E1B4-496B-A3E9-F5532C88DFBA}" dt="2022-04-28T17:18:18.438" v="137" actId="26606"/>
          <ac:spMkLst>
            <pc:docMk/>
            <pc:sldMk cId="3559722344" sldId="261"/>
            <ac:spMk id="16" creationId="{5E39A796-BE83-48B1-B33F-35C4A32AAB57}"/>
          </ac:spMkLst>
        </pc:spChg>
        <pc:spChg chg="add del">
          <ac:chgData name="Roisin McPhillips" userId="5464169ef79c6a16" providerId="LiveId" clId="{046C942E-E1B4-496B-A3E9-F5532C88DFBA}" dt="2022-04-28T17:18:18.438" v="137" actId="26606"/>
          <ac:spMkLst>
            <pc:docMk/>
            <pc:sldMk cId="3559722344" sldId="261"/>
            <ac:spMk id="17" creationId="{72F84B47-E267-4194-8194-831DB7B5547F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3559722344" sldId="261"/>
            <ac:spMk id="18" creationId="{3873B707-463F-40B0-8227-E8CC6C67EB25}"/>
          </ac:spMkLst>
        </pc:spChg>
        <pc:spChg chg="add del">
          <ac:chgData name="Roisin McPhillips" userId="5464169ef79c6a16" providerId="LiveId" clId="{046C942E-E1B4-496B-A3E9-F5532C88DFBA}" dt="2022-04-28T17:18:20.014" v="139" actId="26606"/>
          <ac:spMkLst>
            <pc:docMk/>
            <pc:sldMk cId="3559722344" sldId="261"/>
            <ac:spMk id="19" creationId="{46F7435D-E3DB-47B1-BA61-B00ACC83A9DE}"/>
          </ac:spMkLst>
        </pc:spChg>
        <pc:spChg chg="add del">
          <ac:chgData name="Roisin McPhillips" userId="5464169ef79c6a16" providerId="LiveId" clId="{046C942E-E1B4-496B-A3E9-F5532C88DFBA}" dt="2022-04-28T17:18:20.014" v="139" actId="26606"/>
          <ac:spMkLst>
            <pc:docMk/>
            <pc:sldMk cId="3559722344" sldId="261"/>
            <ac:spMk id="20" creationId="{F263A0B5-F8C4-4116-809F-78A768EA79A6}"/>
          </ac:spMkLst>
        </pc:spChg>
        <pc:spChg chg="add del">
          <ac:chgData name="Roisin McPhillips" userId="5464169ef79c6a16" providerId="LiveId" clId="{046C942E-E1B4-496B-A3E9-F5532C88DFBA}" dt="2022-04-28T17:18:21.511" v="141" actId="26606"/>
          <ac:spMkLst>
            <pc:docMk/>
            <pc:sldMk cId="3559722344" sldId="261"/>
            <ac:spMk id="22" creationId="{131BAD53-4E89-4F62-BBB7-26359763ED39}"/>
          </ac:spMkLst>
        </pc:spChg>
        <pc:spChg chg="add del">
          <ac:chgData name="Roisin McPhillips" userId="5464169ef79c6a16" providerId="LiveId" clId="{046C942E-E1B4-496B-A3E9-F5532C88DFBA}" dt="2022-04-28T17:18:21.511" v="141" actId="26606"/>
          <ac:spMkLst>
            <pc:docMk/>
            <pc:sldMk cId="3559722344" sldId="261"/>
            <ac:spMk id="23" creationId="{62756DA2-40EB-4C6F-B962-5822FFB54FB6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3559722344" sldId="261"/>
            <ac:spMk id="25" creationId="{201CC55D-ED54-4C5C-95E6-10947BD1103B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3559722344" sldId="261"/>
            <ac:spMk id="28" creationId="{C13237C8-E62C-4F0D-A318-BD6FB6C2D138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3559722344" sldId="261"/>
            <ac:spMk id="29" creationId="{19C9EAEA-39D0-4B0E-A0EB-51E7B26740B1}"/>
          </ac:spMkLst>
        </pc:spChg>
        <pc:grpChg chg="add del">
          <ac:chgData name="Roisin McPhillips" userId="5464169ef79c6a16" providerId="LiveId" clId="{046C942E-E1B4-496B-A3E9-F5532C88DFBA}" dt="2022-04-28T17:30:14.972" v="362"/>
          <ac:grpSpMkLst>
            <pc:docMk/>
            <pc:sldMk cId="3559722344" sldId="261"/>
            <ac:grpSpMk id="26" creationId="{1DE889C7-FAD6-4397-98E2-05D503484459}"/>
          </ac:grpSpMkLst>
        </pc:grpChg>
        <pc:picChg chg="add mod ord">
          <ac:chgData name="Roisin McPhillips" userId="5464169ef79c6a16" providerId="LiveId" clId="{046C942E-E1B4-496B-A3E9-F5532C88DFBA}" dt="2022-04-28T17:30:14.972" v="362"/>
          <ac:picMkLst>
            <pc:docMk/>
            <pc:sldMk cId="3559722344" sldId="261"/>
            <ac:picMk id="7" creationId="{72803357-CFC2-4AFB-A648-6079DD13EB63}"/>
          </ac:picMkLst>
        </pc:picChg>
      </pc:sldChg>
      <pc:sldChg chg="addSp delSp modSp new mod ord setBg setClrOvrMap delDesignElem">
        <pc:chgData name="Roisin McPhillips" userId="5464169ef79c6a16" providerId="LiveId" clId="{046C942E-E1B4-496B-A3E9-F5532C88DFBA}" dt="2022-04-28T17:30:14.972" v="362"/>
        <pc:sldMkLst>
          <pc:docMk/>
          <pc:sldMk cId="600291566" sldId="262"/>
        </pc:sldMkLst>
        <pc:spChg chg="add mod ord">
          <ac:chgData name="Roisin McPhillips" userId="5464169ef79c6a16" providerId="LiveId" clId="{046C942E-E1B4-496B-A3E9-F5532C88DFBA}" dt="2022-04-28T17:24:28.588" v="311" actId="26606"/>
          <ac:spMkLst>
            <pc:docMk/>
            <pc:sldMk cId="600291566" sldId="262"/>
            <ac:spMk id="10" creationId="{55C49C91-7BC3-4FB2-BD9C-2E258F15CA96}"/>
          </ac:spMkLst>
        </pc:spChg>
        <pc:spChg chg="add del">
          <ac:chgData name="Roisin McPhillips" userId="5464169ef79c6a16" providerId="LiveId" clId="{046C942E-E1B4-496B-A3E9-F5532C88DFBA}" dt="2022-04-28T17:21:40.407" v="241" actId="26606"/>
          <ac:spMkLst>
            <pc:docMk/>
            <pc:sldMk cId="600291566" sldId="262"/>
            <ac:spMk id="20" creationId="{9310DD53-17D0-4A12-A0E2-72F3334878B5}"/>
          </ac:spMkLst>
        </pc:spChg>
        <pc:spChg chg="add del">
          <ac:chgData name="Roisin McPhillips" userId="5464169ef79c6a16" providerId="LiveId" clId="{046C942E-E1B4-496B-A3E9-F5532C88DFBA}" dt="2022-04-28T17:21:40.407" v="241" actId="26606"/>
          <ac:spMkLst>
            <pc:docMk/>
            <pc:sldMk cId="600291566" sldId="262"/>
            <ac:spMk id="21" creationId="{B63E10B8-7A5C-4E1D-BE92-AAA068608C08}"/>
          </ac:spMkLst>
        </pc:spChg>
        <pc:spChg chg="add del">
          <ac:chgData name="Roisin McPhillips" userId="5464169ef79c6a16" providerId="LiveId" clId="{046C942E-E1B4-496B-A3E9-F5532C88DFBA}" dt="2022-04-28T17:21:40.407" v="241" actId="26606"/>
          <ac:spMkLst>
            <pc:docMk/>
            <pc:sldMk cId="600291566" sldId="262"/>
            <ac:spMk id="22" creationId="{E1C32068-6A8E-44A5-BE2D-65E7EC2DBF9A}"/>
          </ac:spMkLst>
        </pc:spChg>
        <pc:spChg chg="add del">
          <ac:chgData name="Roisin McPhillips" userId="5464169ef79c6a16" providerId="LiveId" clId="{046C942E-E1B4-496B-A3E9-F5532C88DFBA}" dt="2022-04-28T17:21:40.407" v="241" actId="26606"/>
          <ac:spMkLst>
            <pc:docMk/>
            <pc:sldMk cId="600291566" sldId="262"/>
            <ac:spMk id="23" creationId="{83940A33-AE5F-4FC1-AFFF-1BC5DD32E14C}"/>
          </ac:spMkLst>
        </pc:spChg>
        <pc:spChg chg="add del">
          <ac:chgData name="Roisin McPhillips" userId="5464169ef79c6a16" providerId="LiveId" clId="{046C942E-E1B4-496B-A3E9-F5532C88DFBA}" dt="2022-04-28T17:21:41.443" v="243" actId="26606"/>
          <ac:spMkLst>
            <pc:docMk/>
            <pc:sldMk cId="600291566" sldId="262"/>
            <ac:spMk id="27" creationId="{19B2EB12-332C-4DCC-9746-30DD4690F95F}"/>
          </ac:spMkLst>
        </pc:spChg>
        <pc:spChg chg="add del">
          <ac:chgData name="Roisin McPhillips" userId="5464169ef79c6a16" providerId="LiveId" clId="{046C942E-E1B4-496B-A3E9-F5532C88DFBA}" dt="2022-04-28T17:21:42.414" v="245" actId="26606"/>
          <ac:spMkLst>
            <pc:docMk/>
            <pc:sldMk cId="600291566" sldId="262"/>
            <ac:spMk id="37" creationId="{417CDA24-35F8-4540-8C52-3096D6D94949}"/>
          </ac:spMkLst>
        </pc:spChg>
        <pc:spChg chg="add del">
          <ac:chgData name="Roisin McPhillips" userId="5464169ef79c6a16" providerId="LiveId" clId="{046C942E-E1B4-496B-A3E9-F5532C88DFBA}" dt="2022-04-28T17:21:42.414" v="245" actId="26606"/>
          <ac:spMkLst>
            <pc:docMk/>
            <pc:sldMk cId="600291566" sldId="262"/>
            <ac:spMk id="38" creationId="{8658BFE0-4E65-4174-9C75-687C94E88273}"/>
          </ac:spMkLst>
        </pc:spChg>
        <pc:spChg chg="add del">
          <ac:chgData name="Roisin McPhillips" userId="5464169ef79c6a16" providerId="LiveId" clId="{046C942E-E1B4-496B-A3E9-F5532C88DFBA}" dt="2022-04-28T17:21:42.414" v="245" actId="26606"/>
          <ac:spMkLst>
            <pc:docMk/>
            <pc:sldMk cId="600291566" sldId="262"/>
            <ac:spMk id="39" creationId="{FA75DFED-A0C1-4A83-BE1D-0271C1826EF6}"/>
          </ac:spMkLst>
        </pc:spChg>
        <pc:spChg chg="add del">
          <ac:chgData name="Roisin McPhillips" userId="5464169ef79c6a16" providerId="LiveId" clId="{046C942E-E1B4-496B-A3E9-F5532C88DFBA}" dt="2022-04-28T17:21:43.494" v="247" actId="26606"/>
          <ac:spMkLst>
            <pc:docMk/>
            <pc:sldMk cId="600291566" sldId="262"/>
            <ac:spMk id="41" creationId="{08CE49EB-6CAF-4479-B93F-85773D92A38E}"/>
          </ac:spMkLst>
        </pc:spChg>
        <pc:spChg chg="add del">
          <ac:chgData name="Roisin McPhillips" userId="5464169ef79c6a16" providerId="LiveId" clId="{046C942E-E1B4-496B-A3E9-F5532C88DFBA}" dt="2022-04-28T17:22:53.651" v="251" actId="26606"/>
          <ac:spMkLst>
            <pc:docMk/>
            <pc:sldMk cId="600291566" sldId="262"/>
            <ac:spMk id="43" creationId="{417CDA24-35F8-4540-8C52-3096D6D94949}"/>
          </ac:spMkLst>
        </pc:spChg>
        <pc:spChg chg="add del">
          <ac:chgData name="Roisin McPhillips" userId="5464169ef79c6a16" providerId="LiveId" clId="{046C942E-E1B4-496B-A3E9-F5532C88DFBA}" dt="2022-04-28T17:22:53.651" v="251" actId="26606"/>
          <ac:spMkLst>
            <pc:docMk/>
            <pc:sldMk cId="600291566" sldId="262"/>
            <ac:spMk id="44" creationId="{8658BFE0-4E65-4174-9C75-687C94E88273}"/>
          </ac:spMkLst>
        </pc:spChg>
        <pc:spChg chg="add del">
          <ac:chgData name="Roisin McPhillips" userId="5464169ef79c6a16" providerId="LiveId" clId="{046C942E-E1B4-496B-A3E9-F5532C88DFBA}" dt="2022-04-28T17:22:53.651" v="251" actId="26606"/>
          <ac:spMkLst>
            <pc:docMk/>
            <pc:sldMk cId="600291566" sldId="262"/>
            <ac:spMk id="45" creationId="{FA75DFED-A0C1-4A83-BE1D-0271C1826EF6}"/>
          </ac:spMkLst>
        </pc:spChg>
        <pc:spChg chg="add del">
          <ac:chgData name="Roisin McPhillips" userId="5464169ef79c6a16" providerId="LiveId" clId="{046C942E-E1B4-496B-A3E9-F5532C88DFBA}" dt="2022-04-28T17:22:53.638" v="250" actId="26606"/>
          <ac:spMkLst>
            <pc:docMk/>
            <pc:sldMk cId="600291566" sldId="262"/>
            <ac:spMk id="50" creationId="{19B2EB12-332C-4DCC-9746-30DD4690F95F}"/>
          </ac:spMkLst>
        </pc:spChg>
        <pc:spChg chg="add del">
          <ac:chgData name="Roisin McPhillips" userId="5464169ef79c6a16" providerId="LiveId" clId="{046C942E-E1B4-496B-A3E9-F5532C88DFBA}" dt="2022-04-28T17:23:33.003" v="287" actId="26606"/>
          <ac:spMkLst>
            <pc:docMk/>
            <pc:sldMk cId="600291566" sldId="262"/>
            <ac:spMk id="68" creationId="{6F79B0DD-2C63-4EE5-804F-B8E391FC1E45}"/>
          </ac:spMkLst>
        </pc:spChg>
        <pc:spChg chg="add del">
          <ac:chgData name="Roisin McPhillips" userId="5464169ef79c6a16" providerId="LiveId" clId="{046C942E-E1B4-496B-A3E9-F5532C88DFBA}" dt="2022-04-28T17:23:33.003" v="287" actId="26606"/>
          <ac:spMkLst>
            <pc:docMk/>
            <pc:sldMk cId="600291566" sldId="262"/>
            <ac:spMk id="69" creationId="{627DB8AB-CD55-4C8F-9043-52652B89231A}"/>
          </ac:spMkLst>
        </pc:spChg>
        <pc:spChg chg="add del">
          <ac:chgData name="Roisin McPhillips" userId="5464169ef79c6a16" providerId="LiveId" clId="{046C942E-E1B4-496B-A3E9-F5532C88DFBA}" dt="2022-04-28T17:23:33.003" v="287" actId="26606"/>
          <ac:spMkLst>
            <pc:docMk/>
            <pc:sldMk cId="600291566" sldId="262"/>
            <ac:spMk id="70" creationId="{53059C5A-91CB-4024-9B4E-20082E25C70B}"/>
          </ac:spMkLst>
        </pc:spChg>
        <pc:spChg chg="add del">
          <ac:chgData name="Roisin McPhillips" userId="5464169ef79c6a16" providerId="LiveId" clId="{046C942E-E1B4-496B-A3E9-F5532C88DFBA}" dt="2022-04-28T17:23:33.003" v="287" actId="26606"/>
          <ac:spMkLst>
            <pc:docMk/>
            <pc:sldMk cId="600291566" sldId="262"/>
            <ac:spMk id="71" creationId="{184884BF-A898-4EFF-9504-E13EBE3FF62E}"/>
          </ac:spMkLst>
        </pc:spChg>
        <pc:spChg chg="add del">
          <ac:chgData name="Roisin McPhillips" userId="5464169ef79c6a16" providerId="LiveId" clId="{046C942E-E1B4-496B-A3E9-F5532C88DFBA}" dt="2022-04-28T17:23:33.003" v="287" actId="26606"/>
          <ac:spMkLst>
            <pc:docMk/>
            <pc:sldMk cId="600291566" sldId="262"/>
            <ac:spMk id="72" creationId="{7B32D337-FDA6-4468-ADB1-7038E5FC0BA9}"/>
          </ac:spMkLst>
        </pc:spChg>
        <pc:spChg chg="add del">
          <ac:chgData name="Roisin McPhillips" userId="5464169ef79c6a16" providerId="LiveId" clId="{046C942E-E1B4-496B-A3E9-F5532C88DFBA}" dt="2022-04-28T17:23:32.991" v="286" actId="26606"/>
          <ac:spMkLst>
            <pc:docMk/>
            <pc:sldMk cId="600291566" sldId="262"/>
            <ac:spMk id="77" creationId="{1D49D6B2-8EAB-43EA-9B9C-26B868EFC575}"/>
          </ac:spMkLst>
        </pc:spChg>
        <pc:spChg chg="add del">
          <ac:chgData name="Roisin McPhillips" userId="5464169ef79c6a16" providerId="LiveId" clId="{046C942E-E1B4-496B-A3E9-F5532C88DFBA}" dt="2022-04-28T17:23:32.991" v="286" actId="26606"/>
          <ac:spMkLst>
            <pc:docMk/>
            <pc:sldMk cId="600291566" sldId="262"/>
            <ac:spMk id="79" creationId="{9904A71C-A624-4C54-AD15-AA40B1AC0EA5}"/>
          </ac:spMkLst>
        </pc:spChg>
        <pc:spChg chg="add del">
          <ac:chgData name="Roisin McPhillips" userId="5464169ef79c6a16" providerId="LiveId" clId="{046C942E-E1B4-496B-A3E9-F5532C88DFBA}" dt="2022-04-28T17:24:28.588" v="311" actId="26606"/>
          <ac:spMkLst>
            <pc:docMk/>
            <pc:sldMk cId="600291566" sldId="262"/>
            <ac:spMk id="84" creationId="{7AE95D8F-9825-4222-8846-E3461598CC62}"/>
          </ac:spMkLst>
        </pc:spChg>
        <pc:spChg chg="add del">
          <ac:chgData name="Roisin McPhillips" userId="5464169ef79c6a16" providerId="LiveId" clId="{046C942E-E1B4-496B-A3E9-F5532C88DFBA}" dt="2022-04-28T17:23:55.893" v="300" actId="26606"/>
          <ac:spMkLst>
            <pc:docMk/>
            <pc:sldMk cId="600291566" sldId="262"/>
            <ac:spMk id="92" creationId="{7AE95D8F-9825-4222-8846-E3461598CC62}"/>
          </ac:spMkLst>
        </pc:spChg>
        <pc:spChg chg="add del">
          <ac:chgData name="Roisin McPhillips" userId="5464169ef79c6a16" providerId="LiveId" clId="{046C942E-E1B4-496B-A3E9-F5532C88DFBA}" dt="2022-04-28T17:24:07.180" v="304" actId="26606"/>
          <ac:spMkLst>
            <pc:docMk/>
            <pc:sldMk cId="600291566" sldId="262"/>
            <ac:spMk id="103" creationId="{7AE95D8F-9825-4222-8846-E3461598CC62}"/>
          </ac:spMkLst>
        </pc:spChg>
        <pc:spChg chg="add del">
          <ac:chgData name="Roisin McPhillips" userId="5464169ef79c6a16" providerId="LiveId" clId="{046C942E-E1B4-496B-A3E9-F5532C88DFBA}" dt="2022-04-28T17:24:24.151" v="306" actId="26606"/>
          <ac:spMkLst>
            <pc:docMk/>
            <pc:sldMk cId="600291566" sldId="262"/>
            <ac:spMk id="108" creationId="{F6E384F5-137A-40B1-97F0-694CC6ECD59C}"/>
          </ac:spMkLst>
        </pc:spChg>
        <pc:spChg chg="add del">
          <ac:chgData name="Roisin McPhillips" userId="5464169ef79c6a16" providerId="LiveId" clId="{046C942E-E1B4-496B-A3E9-F5532C88DFBA}" dt="2022-04-28T17:24:24.151" v="306" actId="26606"/>
          <ac:spMkLst>
            <pc:docMk/>
            <pc:sldMk cId="600291566" sldId="262"/>
            <ac:spMk id="109" creationId="{EBA87361-6D30-46E4-834B-719CF59055EA}"/>
          </ac:spMkLst>
        </pc:spChg>
        <pc:spChg chg="add del">
          <ac:chgData name="Roisin McPhillips" userId="5464169ef79c6a16" providerId="LiveId" clId="{046C942E-E1B4-496B-A3E9-F5532C88DFBA}" dt="2022-04-28T17:24:24.151" v="306" actId="26606"/>
          <ac:spMkLst>
            <pc:docMk/>
            <pc:sldMk cId="600291566" sldId="262"/>
            <ac:spMk id="110" creationId="{9DBC4630-03DA-474F-BBCB-BA3AE6B317A4}"/>
          </ac:spMkLst>
        </pc:spChg>
        <pc:spChg chg="add del">
          <ac:chgData name="Roisin McPhillips" userId="5464169ef79c6a16" providerId="LiveId" clId="{046C942E-E1B4-496B-A3E9-F5532C88DFBA}" dt="2022-04-28T17:24:24.151" v="306" actId="26606"/>
          <ac:spMkLst>
            <pc:docMk/>
            <pc:sldMk cId="600291566" sldId="262"/>
            <ac:spMk id="111" creationId="{D89DB1C0-FEEC-4CB6-88B2-F9C5562E09D1}"/>
          </ac:spMkLst>
        </pc:spChg>
        <pc:spChg chg="add del">
          <ac:chgData name="Roisin McPhillips" userId="5464169ef79c6a16" providerId="LiveId" clId="{046C942E-E1B4-496B-A3E9-F5532C88DFBA}" dt="2022-04-28T17:24:24.151" v="306" actId="26606"/>
          <ac:spMkLst>
            <pc:docMk/>
            <pc:sldMk cId="600291566" sldId="262"/>
            <ac:spMk id="112" creationId="{78418A25-6EAC-4140-BFE6-284E1925B5EE}"/>
          </ac:spMkLst>
        </pc:spChg>
        <pc:spChg chg="add del">
          <ac:chgData name="Roisin McPhillips" userId="5464169ef79c6a16" providerId="LiveId" clId="{046C942E-E1B4-496B-A3E9-F5532C88DFBA}" dt="2022-04-28T17:24:24.151" v="306" actId="26606"/>
          <ac:spMkLst>
            <pc:docMk/>
            <pc:sldMk cId="600291566" sldId="262"/>
            <ac:spMk id="113" creationId="{08163D1C-ED91-4D5F-A33B-CF1256B270D4}"/>
          </ac:spMkLst>
        </pc:spChg>
        <pc:spChg chg="add del">
          <ac:chgData name="Roisin McPhillips" userId="5464169ef79c6a16" providerId="LiveId" clId="{046C942E-E1B4-496B-A3E9-F5532C88DFBA}" dt="2022-04-28T17:24:24.151" v="306" actId="26606"/>
          <ac:spMkLst>
            <pc:docMk/>
            <pc:sldMk cId="600291566" sldId="262"/>
            <ac:spMk id="114" creationId="{31103AB2-C090-458F-B752-294F23AFA8AD}"/>
          </ac:spMkLst>
        </pc:spChg>
        <pc:spChg chg="add del">
          <ac:chgData name="Roisin McPhillips" userId="5464169ef79c6a16" providerId="LiveId" clId="{046C942E-E1B4-496B-A3E9-F5532C88DFBA}" dt="2022-04-28T17:24:24.151" v="306" actId="26606"/>
          <ac:spMkLst>
            <pc:docMk/>
            <pc:sldMk cId="600291566" sldId="262"/>
            <ac:spMk id="115" creationId="{83D471F3-782A-4BA1-9CAB-FF5CDF0A75E0}"/>
          </ac:spMkLst>
        </pc:spChg>
        <pc:spChg chg="add del">
          <ac:chgData name="Roisin McPhillips" userId="5464169ef79c6a16" providerId="LiveId" clId="{046C942E-E1B4-496B-A3E9-F5532C88DFBA}" dt="2022-04-28T17:24:26.853" v="308" actId="26606"/>
          <ac:spMkLst>
            <pc:docMk/>
            <pc:sldMk cId="600291566" sldId="262"/>
            <ac:spMk id="116" creationId="{A628292D-0555-4158-9B1A-07414B27FB1A}"/>
          </ac:spMkLst>
        </pc:spChg>
        <pc:spChg chg="add del">
          <ac:chgData name="Roisin McPhillips" userId="5464169ef79c6a16" providerId="LiveId" clId="{046C942E-E1B4-496B-A3E9-F5532C88DFBA}" dt="2022-04-28T17:24:26.853" v="308" actId="26606"/>
          <ac:spMkLst>
            <pc:docMk/>
            <pc:sldMk cId="600291566" sldId="262"/>
            <ac:spMk id="117" creationId="{4545836E-B050-4955-B80E-C5A35AC2F595}"/>
          </ac:spMkLst>
        </pc:spChg>
        <pc:spChg chg="add del">
          <ac:chgData name="Roisin McPhillips" userId="5464169ef79c6a16" providerId="LiveId" clId="{046C942E-E1B4-496B-A3E9-F5532C88DFBA}" dt="2022-04-28T17:24:26.853" v="308" actId="26606"/>
          <ac:spMkLst>
            <pc:docMk/>
            <pc:sldMk cId="600291566" sldId="262"/>
            <ac:spMk id="118" creationId="{5E6024A1-5F3D-4233-865A-57F6E860561A}"/>
          </ac:spMkLst>
        </pc:spChg>
        <pc:spChg chg="add del">
          <ac:chgData name="Roisin McPhillips" userId="5464169ef79c6a16" providerId="LiveId" clId="{046C942E-E1B4-496B-A3E9-F5532C88DFBA}" dt="2022-04-28T17:24:28.569" v="310" actId="26606"/>
          <ac:spMkLst>
            <pc:docMk/>
            <pc:sldMk cId="600291566" sldId="262"/>
            <ac:spMk id="136" creationId="{1ED8053C-AF28-403A-90F2-67A100EDECE4}"/>
          </ac:spMkLst>
        </pc:spChg>
        <pc:spChg chg="add del">
          <ac:chgData name="Roisin McPhillips" userId="5464169ef79c6a16" providerId="LiveId" clId="{046C942E-E1B4-496B-A3E9-F5532C88DFBA}" dt="2022-04-28T17:24:28.569" v="310" actId="26606"/>
          <ac:spMkLst>
            <pc:docMk/>
            <pc:sldMk cId="600291566" sldId="262"/>
            <ac:spMk id="137" creationId="{14385AAB-9CD8-4873-862C-C5BBE1D6ABD7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600291566" sldId="262"/>
            <ac:spMk id="139" creationId="{4545836E-B050-4955-B80E-C5A35AC2F595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600291566" sldId="262"/>
            <ac:spMk id="140" creationId="{5E6024A1-5F3D-4233-865A-57F6E860561A}"/>
          </ac:spMkLst>
        </pc:spChg>
        <pc:spChg chg="add del">
          <ac:chgData name="Roisin McPhillips" userId="5464169ef79c6a16" providerId="LiveId" clId="{046C942E-E1B4-496B-A3E9-F5532C88DFBA}" dt="2022-04-28T17:30:14.972" v="362"/>
          <ac:spMkLst>
            <pc:docMk/>
            <pc:sldMk cId="600291566" sldId="262"/>
            <ac:spMk id="157" creationId="{A628292D-0555-4158-9B1A-07414B27FB1A}"/>
          </ac:spMkLst>
        </pc:spChg>
        <pc:grpChg chg="add del">
          <ac:chgData name="Roisin McPhillips" userId="5464169ef79c6a16" providerId="LiveId" clId="{046C942E-E1B4-496B-A3E9-F5532C88DFBA}" dt="2022-04-28T17:21:41.443" v="243" actId="26606"/>
          <ac:grpSpMkLst>
            <pc:docMk/>
            <pc:sldMk cId="600291566" sldId="262"/>
            <ac:grpSpMk id="24" creationId="{718BCC2B-0684-4382-A2D3-C9ADC776876E}"/>
          </ac:grpSpMkLst>
        </pc:grpChg>
        <pc:grpChg chg="add del">
          <ac:chgData name="Roisin McPhillips" userId="5464169ef79c6a16" providerId="LiveId" clId="{046C942E-E1B4-496B-A3E9-F5532C88DFBA}" dt="2022-04-28T17:21:41.443" v="243" actId="26606"/>
          <ac:grpSpMkLst>
            <pc:docMk/>
            <pc:sldMk cId="600291566" sldId="262"/>
            <ac:grpSpMk id="28" creationId="{B5D0BDB0-2E17-4D86-BEE1-1A1817E04694}"/>
          </ac:grpSpMkLst>
        </pc:grpChg>
        <pc:grpChg chg="add del">
          <ac:chgData name="Roisin McPhillips" userId="5464169ef79c6a16" providerId="LiveId" clId="{046C942E-E1B4-496B-A3E9-F5532C88DFBA}" dt="2022-04-28T17:21:41.443" v="243" actId="26606"/>
          <ac:grpSpMkLst>
            <pc:docMk/>
            <pc:sldMk cId="600291566" sldId="262"/>
            <ac:grpSpMk id="31" creationId="{AFD40B55-BABB-4B33-ADD3-0C2340430678}"/>
          </ac:grpSpMkLst>
        </pc:grpChg>
        <pc:grpChg chg="add del">
          <ac:chgData name="Roisin McPhillips" userId="5464169ef79c6a16" providerId="LiveId" clId="{046C942E-E1B4-496B-A3E9-F5532C88DFBA}" dt="2022-04-28T17:21:41.443" v="243" actId="26606"/>
          <ac:grpSpMkLst>
            <pc:docMk/>
            <pc:sldMk cId="600291566" sldId="262"/>
            <ac:grpSpMk id="33" creationId="{E616EDA1-F722-4C6A-AD2F-E487C7EBE6BD}"/>
          </ac:grpSpMkLst>
        </pc:grpChg>
        <pc:grpChg chg="add del">
          <ac:chgData name="Roisin McPhillips" userId="5464169ef79c6a16" providerId="LiveId" clId="{046C942E-E1B4-496B-A3E9-F5532C88DFBA}" dt="2022-04-28T17:22:53.638" v="250" actId="26606"/>
          <ac:grpSpMkLst>
            <pc:docMk/>
            <pc:sldMk cId="600291566" sldId="262"/>
            <ac:grpSpMk id="52" creationId="{AFD40B55-BABB-4B33-ADD3-0C2340430678}"/>
          </ac:grpSpMkLst>
        </pc:grpChg>
        <pc:grpChg chg="add del">
          <ac:chgData name="Roisin McPhillips" userId="5464169ef79c6a16" providerId="LiveId" clId="{046C942E-E1B4-496B-A3E9-F5532C88DFBA}" dt="2022-04-28T17:22:53.638" v="250" actId="26606"/>
          <ac:grpSpMkLst>
            <pc:docMk/>
            <pc:sldMk cId="600291566" sldId="262"/>
            <ac:grpSpMk id="56" creationId="{E616EDA1-F722-4C6A-AD2F-E487C7EBE6BD}"/>
          </ac:grpSpMkLst>
        </pc:grpChg>
        <pc:grpChg chg="add del">
          <ac:chgData name="Roisin McPhillips" userId="5464169ef79c6a16" providerId="LiveId" clId="{046C942E-E1B4-496B-A3E9-F5532C88DFBA}" dt="2022-04-28T17:22:53.638" v="250" actId="26606"/>
          <ac:grpSpMkLst>
            <pc:docMk/>
            <pc:sldMk cId="600291566" sldId="262"/>
            <ac:grpSpMk id="60" creationId="{718BCC2B-0684-4382-A2D3-C9ADC776876E}"/>
          </ac:grpSpMkLst>
        </pc:grpChg>
        <pc:grpChg chg="add del">
          <ac:chgData name="Roisin McPhillips" userId="5464169ef79c6a16" providerId="LiveId" clId="{046C942E-E1B4-496B-A3E9-F5532C88DFBA}" dt="2022-04-28T17:22:53.638" v="250" actId="26606"/>
          <ac:grpSpMkLst>
            <pc:docMk/>
            <pc:sldMk cId="600291566" sldId="262"/>
            <ac:grpSpMk id="64" creationId="{B5D0BDB0-2E17-4D86-BEE1-1A1817E04694}"/>
          </ac:grpSpMkLst>
        </pc:grpChg>
        <pc:grpChg chg="add del">
          <ac:chgData name="Roisin McPhillips" userId="5464169ef79c6a16" providerId="LiveId" clId="{046C942E-E1B4-496B-A3E9-F5532C88DFBA}" dt="2022-04-28T17:24:26.853" v="308" actId="26606"/>
          <ac:grpSpMkLst>
            <pc:docMk/>
            <pc:sldMk cId="600291566" sldId="262"/>
            <ac:grpSpMk id="119" creationId="{17021FAC-069E-46A8-AA45-5BD5472C2C8B}"/>
          </ac:grpSpMkLst>
        </pc:grpChg>
        <pc:grpChg chg="add del">
          <ac:chgData name="Roisin McPhillips" userId="5464169ef79c6a16" providerId="LiveId" clId="{046C942E-E1B4-496B-A3E9-F5532C88DFBA}" dt="2022-04-28T17:30:14.972" v="362"/>
          <ac:grpSpMkLst>
            <pc:docMk/>
            <pc:sldMk cId="600291566" sldId="262"/>
            <ac:grpSpMk id="141" creationId="{17021FAC-069E-46A8-AA45-5BD5472C2C8B}"/>
          </ac:grpSpMkLst>
        </pc:grpChg>
        <pc:picChg chg="add mod ord">
          <ac:chgData name="Roisin McPhillips" userId="5464169ef79c6a16" providerId="LiveId" clId="{046C942E-E1B4-496B-A3E9-F5532C88DFBA}" dt="2022-04-28T17:24:28.588" v="311" actId="26606"/>
          <ac:picMkLst>
            <pc:docMk/>
            <pc:sldMk cId="600291566" sldId="262"/>
            <ac:picMk id="3" creationId="{EFE9FE27-F9F0-4D03-BA48-D26E110E8C27}"/>
          </ac:picMkLst>
        </pc:picChg>
        <pc:picChg chg="add mod ord">
          <ac:chgData name="Roisin McPhillips" userId="5464169ef79c6a16" providerId="LiveId" clId="{046C942E-E1B4-496B-A3E9-F5532C88DFBA}" dt="2022-04-28T17:24:28.588" v="311" actId="26606"/>
          <ac:picMkLst>
            <pc:docMk/>
            <pc:sldMk cId="600291566" sldId="262"/>
            <ac:picMk id="5" creationId="{90E978F8-3804-4815-AA94-668481EAE06E}"/>
          </ac:picMkLst>
        </pc:picChg>
        <pc:picChg chg="add mod ord">
          <ac:chgData name="Roisin McPhillips" userId="5464169ef79c6a16" providerId="LiveId" clId="{046C942E-E1B4-496B-A3E9-F5532C88DFBA}" dt="2022-04-28T17:24:28.588" v="311" actId="26606"/>
          <ac:picMkLst>
            <pc:docMk/>
            <pc:sldMk cId="600291566" sldId="262"/>
            <ac:picMk id="7" creationId="{2F1B385E-68B1-48B1-8C2A-D128B463E8D6}"/>
          </ac:picMkLst>
        </pc:picChg>
        <pc:picChg chg="add mod ord">
          <ac:chgData name="Roisin McPhillips" userId="5464169ef79c6a16" providerId="LiveId" clId="{046C942E-E1B4-496B-A3E9-F5532C88DFBA}" dt="2022-04-28T17:24:28.588" v="311" actId="26606"/>
          <ac:picMkLst>
            <pc:docMk/>
            <pc:sldMk cId="600291566" sldId="262"/>
            <ac:picMk id="9" creationId="{AE86B80C-FD51-417E-B542-129AD3D69B2B}"/>
          </ac:picMkLst>
        </pc:picChg>
        <pc:cxnChg chg="add del">
          <ac:chgData name="Roisin McPhillips" userId="5464169ef79c6a16" providerId="LiveId" clId="{046C942E-E1B4-496B-A3E9-F5532C88DFBA}" dt="2022-04-28T17:21:38.556" v="239" actId="26606"/>
          <ac:cxnSpMkLst>
            <pc:docMk/>
            <pc:sldMk cId="600291566" sldId="262"/>
            <ac:cxnSpMk id="14" creationId="{50DA1EB8-87CF-4588-A1FD-4756F9A28F6B}"/>
          </ac:cxnSpMkLst>
        </pc:cxnChg>
        <pc:cxnChg chg="add del">
          <ac:chgData name="Roisin McPhillips" userId="5464169ef79c6a16" providerId="LiveId" clId="{046C942E-E1B4-496B-A3E9-F5532C88DFBA}" dt="2022-04-28T17:21:38.556" v="239" actId="26606"/>
          <ac:cxnSpMkLst>
            <pc:docMk/>
            <pc:sldMk cId="600291566" sldId="262"/>
            <ac:cxnSpMk id="16" creationId="{D7A4E378-EA57-47B9-B1EB-58B998F6CFFB}"/>
          </ac:cxnSpMkLst>
        </pc:cxnChg>
        <pc:cxnChg chg="add del">
          <ac:chgData name="Roisin McPhillips" userId="5464169ef79c6a16" providerId="LiveId" clId="{046C942E-E1B4-496B-A3E9-F5532C88DFBA}" dt="2022-04-28T17:21:38.556" v="239" actId="26606"/>
          <ac:cxnSpMkLst>
            <pc:docMk/>
            <pc:sldMk cId="600291566" sldId="262"/>
            <ac:cxnSpMk id="18" creationId="{D2B31ED6-76F0-425A-9A41-C947AEF9C145}"/>
          </ac:cxnSpMkLst>
        </pc:cxnChg>
        <pc:cxnChg chg="add del">
          <ac:chgData name="Roisin McPhillips" userId="5464169ef79c6a16" providerId="LiveId" clId="{046C942E-E1B4-496B-A3E9-F5532C88DFBA}" dt="2022-04-28T17:24:28.588" v="311" actId="26606"/>
          <ac:cxnSpMkLst>
            <pc:docMk/>
            <pc:sldMk cId="600291566" sldId="262"/>
            <ac:cxnSpMk id="81" creationId="{942B920A-73AD-402A-8EEF-B88E1A9398B8}"/>
          </ac:cxnSpMkLst>
        </pc:cxnChg>
        <pc:cxnChg chg="add del">
          <ac:chgData name="Roisin McPhillips" userId="5464169ef79c6a16" providerId="LiveId" clId="{046C942E-E1B4-496B-A3E9-F5532C88DFBA}" dt="2022-04-28T17:24:28.588" v="311" actId="26606"/>
          <ac:cxnSpMkLst>
            <pc:docMk/>
            <pc:sldMk cId="600291566" sldId="262"/>
            <ac:cxnSpMk id="82" creationId="{DFDA47BC-3069-47F5-8257-24B3B1F76A08}"/>
          </ac:cxnSpMkLst>
        </pc:cxnChg>
        <pc:cxnChg chg="add del">
          <ac:chgData name="Roisin McPhillips" userId="5464169ef79c6a16" providerId="LiveId" clId="{046C942E-E1B4-496B-A3E9-F5532C88DFBA}" dt="2022-04-28T17:24:28.588" v="311" actId="26606"/>
          <ac:cxnSpMkLst>
            <pc:docMk/>
            <pc:sldMk cId="600291566" sldId="262"/>
            <ac:cxnSpMk id="83" creationId="{00C9EB70-BC82-414A-BF8D-AD7FC6727616}"/>
          </ac:cxnSpMkLst>
        </pc:cxnChg>
        <pc:cxnChg chg="add del">
          <ac:chgData name="Roisin McPhillips" userId="5464169ef79c6a16" providerId="LiveId" clId="{046C942E-E1B4-496B-A3E9-F5532C88DFBA}" dt="2022-04-28T17:24:28.588" v="311" actId="26606"/>
          <ac:cxnSpMkLst>
            <pc:docMk/>
            <pc:sldMk cId="600291566" sldId="262"/>
            <ac:cxnSpMk id="85" creationId="{3217665F-0036-444A-8D4A-33AF36A36A42}"/>
          </ac:cxnSpMkLst>
        </pc:cxnChg>
        <pc:cxnChg chg="add del">
          <ac:chgData name="Roisin McPhillips" userId="5464169ef79c6a16" providerId="LiveId" clId="{046C942E-E1B4-496B-A3E9-F5532C88DFBA}" dt="2022-04-28T17:23:55.893" v="300" actId="26606"/>
          <ac:cxnSpMkLst>
            <pc:docMk/>
            <pc:sldMk cId="600291566" sldId="262"/>
            <ac:cxnSpMk id="90" creationId="{DFDA47BC-3069-47F5-8257-24B3B1F76A08}"/>
          </ac:cxnSpMkLst>
        </pc:cxnChg>
        <pc:cxnChg chg="add del">
          <ac:chgData name="Roisin McPhillips" userId="5464169ef79c6a16" providerId="LiveId" clId="{046C942E-E1B4-496B-A3E9-F5532C88DFBA}" dt="2022-04-28T17:23:55.893" v="300" actId="26606"/>
          <ac:cxnSpMkLst>
            <pc:docMk/>
            <pc:sldMk cId="600291566" sldId="262"/>
            <ac:cxnSpMk id="94" creationId="{942B920A-73AD-402A-8EEF-B88E1A9398B8}"/>
          </ac:cxnSpMkLst>
        </pc:cxnChg>
        <pc:cxnChg chg="add del">
          <ac:chgData name="Roisin McPhillips" userId="5464169ef79c6a16" providerId="LiveId" clId="{046C942E-E1B4-496B-A3E9-F5532C88DFBA}" dt="2022-04-28T17:23:55.893" v="300" actId="26606"/>
          <ac:cxnSpMkLst>
            <pc:docMk/>
            <pc:sldMk cId="600291566" sldId="262"/>
            <ac:cxnSpMk id="96" creationId="{00C9EB70-BC82-414A-BF8D-AD7FC6727616}"/>
          </ac:cxnSpMkLst>
        </pc:cxnChg>
        <pc:cxnChg chg="add del">
          <ac:chgData name="Roisin McPhillips" userId="5464169ef79c6a16" providerId="LiveId" clId="{046C942E-E1B4-496B-A3E9-F5532C88DFBA}" dt="2022-04-28T17:23:55.893" v="300" actId="26606"/>
          <ac:cxnSpMkLst>
            <pc:docMk/>
            <pc:sldMk cId="600291566" sldId="262"/>
            <ac:cxnSpMk id="98" creationId="{3217665F-0036-444A-8D4A-33AF36A36A42}"/>
          </ac:cxnSpMkLst>
        </pc:cxnChg>
        <pc:cxnChg chg="add del">
          <ac:chgData name="Roisin McPhillips" userId="5464169ef79c6a16" providerId="LiveId" clId="{046C942E-E1B4-496B-A3E9-F5532C88DFBA}" dt="2022-04-28T17:23:56.869" v="302" actId="26606"/>
          <ac:cxnSpMkLst>
            <pc:docMk/>
            <pc:sldMk cId="600291566" sldId="262"/>
            <ac:cxnSpMk id="100" creationId="{8733B210-462D-42A4-BA20-36743BB5E686}"/>
          </ac:cxnSpMkLst>
        </pc:cxnChg>
        <pc:cxnChg chg="add del">
          <ac:chgData name="Roisin McPhillips" userId="5464169ef79c6a16" providerId="LiveId" clId="{046C942E-E1B4-496B-A3E9-F5532C88DFBA}" dt="2022-04-28T17:24:07.180" v="304" actId="26606"/>
          <ac:cxnSpMkLst>
            <pc:docMk/>
            <pc:sldMk cId="600291566" sldId="262"/>
            <ac:cxnSpMk id="102" creationId="{DFDA47BC-3069-47F5-8257-24B3B1F76A08}"/>
          </ac:cxnSpMkLst>
        </pc:cxnChg>
        <pc:cxnChg chg="add del">
          <ac:chgData name="Roisin McPhillips" userId="5464169ef79c6a16" providerId="LiveId" clId="{046C942E-E1B4-496B-A3E9-F5532C88DFBA}" dt="2022-04-28T17:24:07.180" v="304" actId="26606"/>
          <ac:cxnSpMkLst>
            <pc:docMk/>
            <pc:sldMk cId="600291566" sldId="262"/>
            <ac:cxnSpMk id="104" creationId="{942B920A-73AD-402A-8EEF-B88E1A9398B8}"/>
          </ac:cxnSpMkLst>
        </pc:cxnChg>
        <pc:cxnChg chg="add del">
          <ac:chgData name="Roisin McPhillips" userId="5464169ef79c6a16" providerId="LiveId" clId="{046C942E-E1B4-496B-A3E9-F5532C88DFBA}" dt="2022-04-28T17:24:07.180" v="304" actId="26606"/>
          <ac:cxnSpMkLst>
            <pc:docMk/>
            <pc:sldMk cId="600291566" sldId="262"/>
            <ac:cxnSpMk id="105" creationId="{00C9EB70-BC82-414A-BF8D-AD7FC6727616}"/>
          </ac:cxnSpMkLst>
        </pc:cxnChg>
        <pc:cxnChg chg="add del">
          <ac:chgData name="Roisin McPhillips" userId="5464169ef79c6a16" providerId="LiveId" clId="{046C942E-E1B4-496B-A3E9-F5532C88DFBA}" dt="2022-04-28T17:24:07.180" v="304" actId="26606"/>
          <ac:cxnSpMkLst>
            <pc:docMk/>
            <pc:sldMk cId="600291566" sldId="262"/>
            <ac:cxnSpMk id="106" creationId="{3217665F-0036-444A-8D4A-33AF36A36A42}"/>
          </ac:cxnSpMkLst>
        </pc:cxnChg>
      </pc:sldChg>
      <pc:sldChg chg="addSp delSp modSp new del mod setBg modClrScheme chgLayout">
        <pc:chgData name="Roisin McPhillips" userId="5464169ef79c6a16" providerId="LiveId" clId="{046C942E-E1B4-496B-A3E9-F5532C88DFBA}" dt="2022-04-28T17:36:17.293" v="473" actId="2696"/>
        <pc:sldMkLst>
          <pc:docMk/>
          <pc:sldMk cId="1670924410" sldId="263"/>
        </pc:sldMkLst>
        <pc:spChg chg="add del mod">
          <ac:chgData name="Roisin McPhillips" userId="5464169ef79c6a16" providerId="LiveId" clId="{046C942E-E1B4-496B-A3E9-F5532C88DFBA}" dt="2022-04-28T17:32:30.343" v="379" actId="478"/>
          <ac:spMkLst>
            <pc:docMk/>
            <pc:sldMk cId="1670924410" sldId="263"/>
            <ac:spMk id="2" creationId="{A4BA489A-C03A-42B7-8DB9-6A73095F73DF}"/>
          </ac:spMkLst>
        </pc:spChg>
        <pc:spChg chg="add del mod ord">
          <ac:chgData name="Roisin McPhillips" userId="5464169ef79c6a16" providerId="LiveId" clId="{046C942E-E1B4-496B-A3E9-F5532C88DFBA}" dt="2022-04-28T17:35:43.480" v="449" actId="26606"/>
          <ac:spMkLst>
            <pc:docMk/>
            <pc:sldMk cId="1670924410" sldId="263"/>
            <ac:spMk id="3" creationId="{E3C56EBC-E4B2-4010-9613-0B3D13EB665C}"/>
          </ac:spMkLst>
        </pc:spChg>
        <pc:spChg chg="add del mod">
          <ac:chgData name="Roisin McPhillips" userId="5464169ef79c6a16" providerId="LiveId" clId="{046C942E-E1B4-496B-A3E9-F5532C88DFBA}" dt="2022-04-28T17:33:11.765" v="428" actId="931"/>
          <ac:spMkLst>
            <pc:docMk/>
            <pc:sldMk cId="1670924410" sldId="263"/>
            <ac:spMk id="4" creationId="{68376DA3-F714-4721-98FF-A2FD7107E008}"/>
          </ac:spMkLst>
        </pc:spChg>
        <pc:spChg chg="add del mod ord">
          <ac:chgData name="Roisin McPhillips" userId="5464169ef79c6a16" providerId="LiveId" clId="{046C942E-E1B4-496B-A3E9-F5532C88DFBA}" dt="2022-04-28T17:33:43.836" v="438" actId="478"/>
          <ac:spMkLst>
            <pc:docMk/>
            <pc:sldMk cId="1670924410" sldId="263"/>
            <ac:spMk id="5" creationId="{AFA5D1B9-EEF1-44F0-8C74-9ED6A02D335B}"/>
          </ac:spMkLst>
        </pc:spChg>
        <pc:spChg chg="add del mod">
          <ac:chgData name="Roisin McPhillips" userId="5464169ef79c6a16" providerId="LiveId" clId="{046C942E-E1B4-496B-A3E9-F5532C88DFBA}" dt="2022-04-28T17:33:15.084" v="431" actId="931"/>
          <ac:spMkLst>
            <pc:docMk/>
            <pc:sldMk cId="1670924410" sldId="263"/>
            <ac:spMk id="6" creationId="{7DB3FC8F-03C5-4DE1-814D-26A110338E71}"/>
          </ac:spMkLst>
        </pc:spChg>
        <pc:spChg chg="add del">
          <ac:chgData name="Roisin McPhillips" userId="5464169ef79c6a16" providerId="LiveId" clId="{046C942E-E1B4-496B-A3E9-F5532C88DFBA}" dt="2022-04-28T17:35:10.787" v="447" actId="26606"/>
          <ac:spMkLst>
            <pc:docMk/>
            <pc:sldMk cId="1670924410" sldId="263"/>
            <ac:spMk id="13" creationId="{DBC6133C-0615-4CE4-9132-37E609A9BDFA}"/>
          </ac:spMkLst>
        </pc:spChg>
        <pc:spChg chg="add del">
          <ac:chgData name="Roisin McPhillips" userId="5464169ef79c6a16" providerId="LiveId" clId="{046C942E-E1B4-496B-A3E9-F5532C88DFBA}" dt="2022-04-28T17:35:10.787" v="447" actId="26606"/>
          <ac:spMkLst>
            <pc:docMk/>
            <pc:sldMk cId="1670924410" sldId="263"/>
            <ac:spMk id="15" creationId="{169CC832-2974-4E8D-90ED-3E2941BA7336}"/>
          </ac:spMkLst>
        </pc:spChg>
        <pc:spChg chg="add del">
          <ac:chgData name="Roisin McPhillips" userId="5464169ef79c6a16" providerId="LiveId" clId="{046C942E-E1B4-496B-A3E9-F5532C88DFBA}" dt="2022-04-28T17:35:10.787" v="447" actId="26606"/>
          <ac:spMkLst>
            <pc:docMk/>
            <pc:sldMk cId="1670924410" sldId="263"/>
            <ac:spMk id="17" creationId="{55222F96-971A-4F90-B841-6BAB416C7AC1}"/>
          </ac:spMkLst>
        </pc:spChg>
        <pc:spChg chg="add del">
          <ac:chgData name="Roisin McPhillips" userId="5464169ef79c6a16" providerId="LiveId" clId="{046C942E-E1B4-496B-A3E9-F5532C88DFBA}" dt="2022-04-28T17:35:10.787" v="447" actId="26606"/>
          <ac:spMkLst>
            <pc:docMk/>
            <pc:sldMk cId="1670924410" sldId="263"/>
            <ac:spMk id="19" creationId="{08980754-6F4B-43C9-B9BE-127B6BED6586}"/>
          </ac:spMkLst>
        </pc:spChg>
        <pc:spChg chg="add del">
          <ac:chgData name="Roisin McPhillips" userId="5464169ef79c6a16" providerId="LiveId" clId="{046C942E-E1B4-496B-A3E9-F5532C88DFBA}" dt="2022-04-28T17:35:10.787" v="447" actId="26606"/>
          <ac:spMkLst>
            <pc:docMk/>
            <pc:sldMk cId="1670924410" sldId="263"/>
            <ac:spMk id="21" creationId="{2C1BBA94-3F40-40AA-8BB9-E69E25E537C1}"/>
          </ac:spMkLst>
        </pc:spChg>
        <pc:spChg chg="add del">
          <ac:chgData name="Roisin McPhillips" userId="5464169ef79c6a16" providerId="LiveId" clId="{046C942E-E1B4-496B-A3E9-F5532C88DFBA}" dt="2022-04-28T17:35:35.887" v="448" actId="26606"/>
          <ac:spMkLst>
            <pc:docMk/>
            <pc:sldMk cId="1670924410" sldId="263"/>
            <ac:spMk id="26" creationId="{B0792D4F-247E-46FE-85FC-881DEFA41D94}"/>
          </ac:spMkLst>
        </pc:spChg>
        <pc:spChg chg="add del">
          <ac:chgData name="Roisin McPhillips" userId="5464169ef79c6a16" providerId="LiveId" clId="{046C942E-E1B4-496B-A3E9-F5532C88DFBA}" dt="2022-04-28T17:35:43.480" v="449" actId="26606"/>
          <ac:spMkLst>
            <pc:docMk/>
            <pc:sldMk cId="1670924410" sldId="263"/>
            <ac:spMk id="33" creationId="{B5FA7C47-B7C1-4D2E-AB49-ED23BA34BA83}"/>
          </ac:spMkLst>
        </pc:spChg>
        <pc:spChg chg="add del">
          <ac:chgData name="Roisin McPhillips" userId="5464169ef79c6a16" providerId="LiveId" clId="{046C942E-E1B4-496B-A3E9-F5532C88DFBA}" dt="2022-04-28T17:35:43.480" v="449" actId="26606"/>
          <ac:spMkLst>
            <pc:docMk/>
            <pc:sldMk cId="1670924410" sldId="263"/>
            <ac:spMk id="35" creationId="{596EE156-ABF1-4329-A6BA-03B4254E0877}"/>
          </ac:spMkLst>
        </pc:spChg>
        <pc:spChg chg="add del">
          <ac:chgData name="Roisin McPhillips" userId="5464169ef79c6a16" providerId="LiveId" clId="{046C942E-E1B4-496B-A3E9-F5532C88DFBA}" dt="2022-04-28T17:35:43.480" v="449" actId="26606"/>
          <ac:spMkLst>
            <pc:docMk/>
            <pc:sldMk cId="1670924410" sldId="263"/>
            <ac:spMk id="37" creationId="{19B9933F-AAB3-444A-8BB5-9CA194A8BC63}"/>
          </ac:spMkLst>
        </pc:spChg>
        <pc:spChg chg="add del">
          <ac:chgData name="Roisin McPhillips" userId="5464169ef79c6a16" providerId="LiveId" clId="{046C942E-E1B4-496B-A3E9-F5532C88DFBA}" dt="2022-04-28T17:35:43.480" v="449" actId="26606"/>
          <ac:spMkLst>
            <pc:docMk/>
            <pc:sldMk cId="1670924410" sldId="263"/>
            <ac:spMk id="39" creationId="{7D20183A-0B1D-4A1F-89B1-ADBEDBC6E54E}"/>
          </ac:spMkLst>
        </pc:spChg>
        <pc:spChg chg="add del">
          <ac:chgData name="Roisin McPhillips" userId="5464169ef79c6a16" providerId="LiveId" clId="{046C942E-E1B4-496B-A3E9-F5532C88DFBA}" dt="2022-04-28T17:35:43.480" v="449" actId="26606"/>
          <ac:spMkLst>
            <pc:docMk/>
            <pc:sldMk cId="1670924410" sldId="263"/>
            <ac:spMk id="41" creationId="{131031D3-26CD-4214-A9A4-5857EFA15A0C}"/>
          </ac:spMkLst>
        </pc:spChg>
        <pc:spChg chg="add">
          <ac:chgData name="Roisin McPhillips" userId="5464169ef79c6a16" providerId="LiveId" clId="{046C942E-E1B4-496B-A3E9-F5532C88DFBA}" dt="2022-04-28T17:35:43.480" v="449" actId="26606"/>
          <ac:spMkLst>
            <pc:docMk/>
            <pc:sldMk cId="1670924410" sldId="263"/>
            <ac:spMk id="46" creationId="{5E39A796-BE83-48B1-B33F-35C4A32AAB57}"/>
          </ac:spMkLst>
        </pc:spChg>
        <pc:spChg chg="add">
          <ac:chgData name="Roisin McPhillips" userId="5464169ef79c6a16" providerId="LiveId" clId="{046C942E-E1B4-496B-A3E9-F5532C88DFBA}" dt="2022-04-28T17:35:43.480" v="449" actId="26606"/>
          <ac:spMkLst>
            <pc:docMk/>
            <pc:sldMk cId="1670924410" sldId="263"/>
            <ac:spMk id="48" creationId="{72F84B47-E267-4194-8194-831DB7B5547F}"/>
          </ac:spMkLst>
        </pc:spChg>
        <pc:picChg chg="add del mod ord">
          <ac:chgData name="Roisin McPhillips" userId="5464169ef79c6a16" providerId="LiveId" clId="{046C942E-E1B4-496B-A3E9-F5532C88DFBA}" dt="2022-04-28T17:35:43.480" v="449" actId="26606"/>
          <ac:picMkLst>
            <pc:docMk/>
            <pc:sldMk cId="1670924410" sldId="263"/>
            <ac:picMk id="8" creationId="{CB35ED17-37C5-41A5-AACA-C60E092B6B1D}"/>
          </ac:picMkLst>
        </pc:picChg>
        <pc:picChg chg="add del mod ord">
          <ac:chgData name="Roisin McPhillips" userId="5464169ef79c6a16" providerId="LiveId" clId="{046C942E-E1B4-496B-A3E9-F5532C88DFBA}" dt="2022-04-28T17:33:42.478" v="436" actId="478"/>
          <ac:picMkLst>
            <pc:docMk/>
            <pc:sldMk cId="1670924410" sldId="263"/>
            <ac:picMk id="10" creationId="{B1951693-7251-441A-9957-27D64F9B9853}"/>
          </ac:picMkLst>
        </pc:picChg>
        <pc:cxnChg chg="add del">
          <ac:chgData name="Roisin McPhillips" userId="5464169ef79c6a16" providerId="LiveId" clId="{046C942E-E1B4-496B-A3E9-F5532C88DFBA}" dt="2022-04-28T17:35:35.887" v="448" actId="26606"/>
          <ac:cxnSpMkLst>
            <pc:docMk/>
            <pc:sldMk cId="1670924410" sldId="263"/>
            <ac:cxnSpMk id="28" creationId="{CE272F12-AF86-441A-BC1B-C014BBBF85B5}"/>
          </ac:cxnSpMkLst>
        </pc:cxnChg>
      </pc:sldChg>
      <pc:sldChg chg="addSp delSp modSp add mod setBg setClrOvrMap delDesignElem">
        <pc:chgData name="Roisin McPhillips" userId="5464169ef79c6a16" providerId="LiveId" clId="{046C942E-E1B4-496B-A3E9-F5532C88DFBA}" dt="2022-04-28T17:37:46.049" v="500" actId="255"/>
        <pc:sldMkLst>
          <pc:docMk/>
          <pc:sldMk cId="3844051772" sldId="264"/>
        </pc:sldMkLst>
        <pc:spChg chg="mod">
          <ac:chgData name="Roisin McPhillips" userId="5464169ef79c6a16" providerId="LiveId" clId="{046C942E-E1B4-496B-A3E9-F5532C88DFBA}" dt="2022-04-28T17:37:46.049" v="500" actId="255"/>
          <ac:spMkLst>
            <pc:docMk/>
            <pc:sldMk cId="3844051772" sldId="264"/>
            <ac:spMk id="10" creationId="{55C49C91-7BC3-4FB2-BD9C-2E258F15CA96}"/>
          </ac:spMkLst>
        </pc:spChg>
        <pc:spChg chg="add del">
          <ac:chgData name="Roisin McPhillips" userId="5464169ef79c6a16" providerId="LiveId" clId="{046C942E-E1B4-496B-A3E9-F5532C88DFBA}" dt="2022-04-28T17:36:33.937" v="478" actId="26606"/>
          <ac:spMkLst>
            <pc:docMk/>
            <pc:sldMk cId="3844051772" sldId="264"/>
            <ac:spMk id="15" creationId="{9180DE06-7362-4888-AADA-7AADD57AC49D}"/>
          </ac:spMkLst>
        </pc:spChg>
        <pc:spChg chg="add del">
          <ac:chgData name="Roisin McPhillips" userId="5464169ef79c6a16" providerId="LiveId" clId="{046C942E-E1B4-496B-A3E9-F5532C88DFBA}" dt="2022-04-28T17:36:33.937" v="478" actId="26606"/>
          <ac:spMkLst>
            <pc:docMk/>
            <pc:sldMk cId="3844051772" sldId="264"/>
            <ac:spMk id="21" creationId="{04357C93-F0CB-4A1C-8F77-4E9063789819}"/>
          </ac:spMkLst>
        </pc:spChg>
        <pc:spChg chg="add del">
          <ac:chgData name="Roisin McPhillips" userId="5464169ef79c6a16" providerId="LiveId" clId="{046C942E-E1B4-496B-A3E9-F5532C88DFBA}" dt="2022-04-28T17:36:36.070" v="480" actId="26606"/>
          <ac:spMkLst>
            <pc:docMk/>
            <pc:sldMk cId="3844051772" sldId="264"/>
            <ac:spMk id="23" creationId="{8537B233-9CDD-4A90-AABB-A8963DEE4FBC}"/>
          </ac:spMkLst>
        </pc:spChg>
        <pc:spChg chg="add">
          <ac:chgData name="Roisin McPhillips" userId="5464169ef79c6a16" providerId="LiveId" clId="{046C942E-E1B4-496B-A3E9-F5532C88DFBA}" dt="2022-04-28T17:36:36.083" v="481" actId="26606"/>
          <ac:spMkLst>
            <pc:docMk/>
            <pc:sldMk cId="3844051772" sldId="264"/>
            <ac:spMk id="26" creationId="{9180DE06-7362-4888-AADA-7AADD57AC49D}"/>
          </ac:spMkLst>
        </pc:spChg>
        <pc:spChg chg="add">
          <ac:chgData name="Roisin McPhillips" userId="5464169ef79c6a16" providerId="LiveId" clId="{046C942E-E1B4-496B-A3E9-F5532C88DFBA}" dt="2022-04-28T17:36:36.083" v="481" actId="26606"/>
          <ac:spMkLst>
            <pc:docMk/>
            <pc:sldMk cId="3844051772" sldId="264"/>
            <ac:spMk id="28" creationId="{04357C93-F0CB-4A1C-8F77-4E9063789819}"/>
          </ac:spMkLst>
        </pc:spChg>
        <pc:spChg chg="del">
          <ac:chgData name="Roisin McPhillips" userId="5464169ef79c6a16" providerId="LiveId" clId="{046C942E-E1B4-496B-A3E9-F5532C88DFBA}" dt="2022-04-28T17:35:58.603" v="451"/>
          <ac:spMkLst>
            <pc:docMk/>
            <pc:sldMk cId="3844051772" sldId="264"/>
            <ac:spMk id="139" creationId="{4545836E-B050-4955-B80E-C5A35AC2F595}"/>
          </ac:spMkLst>
        </pc:spChg>
        <pc:spChg chg="del">
          <ac:chgData name="Roisin McPhillips" userId="5464169ef79c6a16" providerId="LiveId" clId="{046C942E-E1B4-496B-A3E9-F5532C88DFBA}" dt="2022-04-28T17:35:58.603" v="451"/>
          <ac:spMkLst>
            <pc:docMk/>
            <pc:sldMk cId="3844051772" sldId="264"/>
            <ac:spMk id="140" creationId="{5E6024A1-5F3D-4233-865A-57F6E860561A}"/>
          </ac:spMkLst>
        </pc:spChg>
        <pc:spChg chg="del">
          <ac:chgData name="Roisin McPhillips" userId="5464169ef79c6a16" providerId="LiveId" clId="{046C942E-E1B4-496B-A3E9-F5532C88DFBA}" dt="2022-04-28T17:35:58.603" v="451"/>
          <ac:spMkLst>
            <pc:docMk/>
            <pc:sldMk cId="3844051772" sldId="264"/>
            <ac:spMk id="157" creationId="{A628292D-0555-4158-9B1A-07414B27FB1A}"/>
          </ac:spMkLst>
        </pc:spChg>
        <pc:grpChg chg="add del">
          <ac:chgData name="Roisin McPhillips" userId="5464169ef79c6a16" providerId="LiveId" clId="{046C942E-E1B4-496B-A3E9-F5532C88DFBA}" dt="2022-04-28T17:36:33.937" v="478" actId="26606"/>
          <ac:grpSpMkLst>
            <pc:docMk/>
            <pc:sldMk cId="3844051772" sldId="264"/>
            <ac:grpSpMk id="17" creationId="{3AF6A671-C637-4547-85F4-51B6D1881399}"/>
          </ac:grpSpMkLst>
        </pc:grpChg>
        <pc:grpChg chg="add">
          <ac:chgData name="Roisin McPhillips" userId="5464169ef79c6a16" providerId="LiveId" clId="{046C942E-E1B4-496B-A3E9-F5532C88DFBA}" dt="2022-04-28T17:36:36.083" v="481" actId="26606"/>
          <ac:grpSpMkLst>
            <pc:docMk/>
            <pc:sldMk cId="3844051772" sldId="264"/>
            <ac:grpSpMk id="27" creationId="{3AF6A671-C637-4547-85F4-51B6D1881399}"/>
          </ac:grpSpMkLst>
        </pc:grpChg>
        <pc:grpChg chg="del">
          <ac:chgData name="Roisin McPhillips" userId="5464169ef79c6a16" providerId="LiveId" clId="{046C942E-E1B4-496B-A3E9-F5532C88DFBA}" dt="2022-04-28T17:35:58.603" v="451"/>
          <ac:grpSpMkLst>
            <pc:docMk/>
            <pc:sldMk cId="3844051772" sldId="264"/>
            <ac:grpSpMk id="141" creationId="{17021FAC-069E-46A8-AA45-5BD5472C2C8B}"/>
          </ac:grpSpMkLst>
        </pc:grpChg>
        <pc:picChg chg="del">
          <ac:chgData name="Roisin McPhillips" userId="5464169ef79c6a16" providerId="LiveId" clId="{046C942E-E1B4-496B-A3E9-F5532C88DFBA}" dt="2022-04-28T17:36:13.661" v="472" actId="478"/>
          <ac:picMkLst>
            <pc:docMk/>
            <pc:sldMk cId="3844051772" sldId="264"/>
            <ac:picMk id="3" creationId="{EFE9FE27-F9F0-4D03-BA48-D26E110E8C27}"/>
          </ac:picMkLst>
        </pc:picChg>
        <pc:picChg chg="add mod">
          <ac:chgData name="Roisin McPhillips" userId="5464169ef79c6a16" providerId="LiveId" clId="{046C942E-E1B4-496B-A3E9-F5532C88DFBA}" dt="2022-04-28T17:36:36.083" v="481" actId="26606"/>
          <ac:picMkLst>
            <pc:docMk/>
            <pc:sldMk cId="3844051772" sldId="264"/>
            <ac:picMk id="4" creationId="{2B0A4F3D-DB38-4C92-99CF-D249D739F490}"/>
          </ac:picMkLst>
        </pc:picChg>
        <pc:picChg chg="del">
          <ac:chgData name="Roisin McPhillips" userId="5464169ef79c6a16" providerId="LiveId" clId="{046C942E-E1B4-496B-A3E9-F5532C88DFBA}" dt="2022-04-28T17:36:13.661" v="472" actId="478"/>
          <ac:picMkLst>
            <pc:docMk/>
            <pc:sldMk cId="3844051772" sldId="264"/>
            <ac:picMk id="5" creationId="{90E978F8-3804-4815-AA94-668481EAE06E}"/>
          </ac:picMkLst>
        </pc:picChg>
        <pc:picChg chg="del">
          <ac:chgData name="Roisin McPhillips" userId="5464169ef79c6a16" providerId="LiveId" clId="{046C942E-E1B4-496B-A3E9-F5532C88DFBA}" dt="2022-04-28T17:36:13.661" v="472" actId="478"/>
          <ac:picMkLst>
            <pc:docMk/>
            <pc:sldMk cId="3844051772" sldId="264"/>
            <ac:picMk id="7" creationId="{2F1B385E-68B1-48B1-8C2A-D128B463E8D6}"/>
          </ac:picMkLst>
        </pc:picChg>
        <pc:picChg chg="del">
          <ac:chgData name="Roisin McPhillips" userId="5464169ef79c6a16" providerId="LiveId" clId="{046C942E-E1B4-496B-A3E9-F5532C88DFBA}" dt="2022-04-28T17:36:13.661" v="472" actId="478"/>
          <ac:picMkLst>
            <pc:docMk/>
            <pc:sldMk cId="3844051772" sldId="264"/>
            <ac:picMk id="9" creationId="{AE86B80C-FD51-417E-B542-129AD3D69B2B}"/>
          </ac:picMkLst>
        </pc:picChg>
        <pc:cxnChg chg="add del">
          <ac:chgData name="Roisin McPhillips" userId="5464169ef79c6a16" providerId="LiveId" clId="{046C942E-E1B4-496B-A3E9-F5532C88DFBA}" dt="2022-04-28T17:36:36.070" v="480" actId="26606"/>
          <ac:cxnSpMkLst>
            <pc:docMk/>
            <pc:sldMk cId="3844051772" sldId="264"/>
            <ac:cxnSpMk id="24" creationId="{040575EE-C594-4566-BC00-663004E52AB5}"/>
          </ac:cxnSpMkLst>
        </pc:cxnChg>
      </pc:sldChg>
      <pc:sldChg chg="addSp delSp modSp add mod setBg delDesignElem">
        <pc:chgData name="Roisin McPhillips" userId="5464169ef79c6a16" providerId="LiveId" clId="{046C942E-E1B4-496B-A3E9-F5532C88DFBA}" dt="2022-04-28T17:37:38.715" v="499" actId="255"/>
        <pc:sldMkLst>
          <pc:docMk/>
          <pc:sldMk cId="75729978" sldId="265"/>
        </pc:sldMkLst>
        <pc:spChg chg="mod">
          <ac:chgData name="Roisin McPhillips" userId="5464169ef79c6a16" providerId="LiveId" clId="{046C942E-E1B4-496B-A3E9-F5532C88DFBA}" dt="2022-04-28T17:37:38.715" v="499" actId="255"/>
          <ac:spMkLst>
            <pc:docMk/>
            <pc:sldMk cId="75729978" sldId="265"/>
            <ac:spMk id="10" creationId="{55C49C91-7BC3-4FB2-BD9C-2E258F15CA96}"/>
          </ac:spMkLst>
        </pc:spChg>
        <pc:spChg chg="add">
          <ac:chgData name="Roisin McPhillips" userId="5464169ef79c6a16" providerId="LiveId" clId="{046C942E-E1B4-496B-A3E9-F5532C88DFBA}" dt="2022-04-28T17:37:15.014" v="496" actId="26606"/>
          <ac:spMkLst>
            <pc:docMk/>
            <pc:sldMk cId="75729978" sldId="265"/>
            <ac:spMk id="15" creationId="{47942995-B07F-4636-9A06-C6A104B260A8}"/>
          </ac:spMkLst>
        </pc:spChg>
        <pc:spChg chg="add">
          <ac:chgData name="Roisin McPhillips" userId="5464169ef79c6a16" providerId="LiveId" clId="{046C942E-E1B4-496B-A3E9-F5532C88DFBA}" dt="2022-04-28T17:37:15.014" v="496" actId="26606"/>
          <ac:spMkLst>
            <pc:docMk/>
            <pc:sldMk cId="75729978" sldId="265"/>
            <ac:spMk id="22" creationId="{B81933D1-5615-42C7-9C0B-4EB7105CCE2D}"/>
          </ac:spMkLst>
        </pc:spChg>
        <pc:spChg chg="add">
          <ac:chgData name="Roisin McPhillips" userId="5464169ef79c6a16" providerId="LiveId" clId="{046C942E-E1B4-496B-A3E9-F5532C88DFBA}" dt="2022-04-28T17:37:15.014" v="496" actId="26606"/>
          <ac:spMkLst>
            <pc:docMk/>
            <pc:sldMk cId="75729978" sldId="265"/>
            <ac:spMk id="24" creationId="{19C9EAEA-39D0-4B0E-A0EB-51E7B26740B1}"/>
          </ac:spMkLst>
        </pc:spChg>
        <pc:spChg chg="del">
          <ac:chgData name="Roisin McPhillips" userId="5464169ef79c6a16" providerId="LiveId" clId="{046C942E-E1B4-496B-A3E9-F5532C88DFBA}" dt="2022-04-28T17:36:55.875" v="484"/>
          <ac:spMkLst>
            <pc:docMk/>
            <pc:sldMk cId="75729978" sldId="265"/>
            <ac:spMk id="26" creationId="{9180DE06-7362-4888-AADA-7AADD57AC49D}"/>
          </ac:spMkLst>
        </pc:spChg>
        <pc:spChg chg="del">
          <ac:chgData name="Roisin McPhillips" userId="5464169ef79c6a16" providerId="LiveId" clId="{046C942E-E1B4-496B-A3E9-F5532C88DFBA}" dt="2022-04-28T17:36:55.875" v="484"/>
          <ac:spMkLst>
            <pc:docMk/>
            <pc:sldMk cId="75729978" sldId="265"/>
            <ac:spMk id="28" creationId="{04357C93-F0CB-4A1C-8F77-4E9063789819}"/>
          </ac:spMkLst>
        </pc:spChg>
        <pc:grpChg chg="add">
          <ac:chgData name="Roisin McPhillips" userId="5464169ef79c6a16" providerId="LiveId" clId="{046C942E-E1B4-496B-A3E9-F5532C88DFBA}" dt="2022-04-28T17:37:15.014" v="496" actId="26606"/>
          <ac:grpSpMkLst>
            <pc:docMk/>
            <pc:sldMk cId="75729978" sldId="265"/>
            <ac:grpSpMk id="17" creationId="{032D8612-31EB-44CF-A1D0-14FD4C705424}"/>
          </ac:grpSpMkLst>
        </pc:grpChg>
        <pc:grpChg chg="del">
          <ac:chgData name="Roisin McPhillips" userId="5464169ef79c6a16" providerId="LiveId" clId="{046C942E-E1B4-496B-A3E9-F5532C88DFBA}" dt="2022-04-28T17:36:55.875" v="484"/>
          <ac:grpSpMkLst>
            <pc:docMk/>
            <pc:sldMk cId="75729978" sldId="265"/>
            <ac:grpSpMk id="27" creationId="{3AF6A671-C637-4547-85F4-51B6D1881399}"/>
          </ac:grpSpMkLst>
        </pc:grpChg>
        <pc:picChg chg="add mod">
          <ac:chgData name="Roisin McPhillips" userId="5464169ef79c6a16" providerId="LiveId" clId="{046C942E-E1B4-496B-A3E9-F5532C88DFBA}" dt="2022-04-28T17:37:15.014" v="496" actId="26606"/>
          <ac:picMkLst>
            <pc:docMk/>
            <pc:sldMk cId="75729978" sldId="265"/>
            <ac:picMk id="3" creationId="{92751AC9-0DF5-44E2-B5F7-561D67F49177}"/>
          </ac:picMkLst>
        </pc:picChg>
        <pc:picChg chg="del">
          <ac:chgData name="Roisin McPhillips" userId="5464169ef79c6a16" providerId="LiveId" clId="{046C942E-E1B4-496B-A3E9-F5532C88DFBA}" dt="2022-04-28T17:37:03.215" v="492" actId="478"/>
          <ac:picMkLst>
            <pc:docMk/>
            <pc:sldMk cId="75729978" sldId="265"/>
            <ac:picMk id="4" creationId="{2B0A4F3D-DB38-4C92-99CF-D249D739F490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48D5F-C2DE-4098-8C5C-807789F7B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5906ED-EDA9-4EB3-A813-F4B3A401D0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095B-E26A-4F62-8BC8-D9F49938D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D6AF9-0D51-4756-909F-AAB410CE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1FFC8-A4D9-4B11-A4F9-401A98FAB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43786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4EDDB-FC44-4542-ACCA-A5FBA515C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D36D39-CBE8-49D1-AC64-265A1B8A8B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3C0B3-FB18-47BB-A7BA-89A9FF82E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23A00-7F9D-4401-8E8C-B871CCB79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DC3D0-2CFD-4BFB-A7CD-4FAB944D9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8429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821823-3A50-4D9D-93F3-0C00412567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39D9E0-0AFC-4825-A2AB-C13683043D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FEE8E-D252-496F-B727-F8300219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A6DA9-71D4-41E8-9521-39A3FD0F3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D4C3-6EBE-47D0-A86E-855E07A92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8811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258EF-321A-436D-AA6E-013E2048F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1C5F4-A487-42CF-AD9A-70F9B9D98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0D4C7-B594-4F44-B69F-71E0FA4B3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EF05D-0A60-40A4-954A-26FAEB073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6B320-90A8-49E3-AEBE-1FC512D50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57815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39E2-49D2-4608-BAF8-1F7A3E86F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6419-88DE-4350-A8F8-C02AE2A07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BDE1E-46F1-47D8-8F25-7D26A1F29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FD7A3-421E-44AE-8E1B-C9CDFEAF7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563A3-0FF8-4315-9854-E4B21E02A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60026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33160-7F7A-4C87-BF36-EF5505411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4CAC3-0E87-4878-A094-AA1F4BD41A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80E79-05BF-404E-89B6-A18862632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3255A-2EA3-49FA-AAD0-702ED5F4E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4C0049-C718-40D0-B5C1-083D46DA0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B9FB00-E1FF-4C81-94B3-56732FFB9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58794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3FE93-4EA1-4BB7-8960-707D766EE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70D1D-132A-41AE-B835-34473434F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365181-D22B-4249-8076-F524E17A4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70057C-8A10-430B-AC4A-241BA985A1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DC3352-EC97-4D6E-A268-D7FE6EB91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5C8192-0047-4B74-9092-D68EB7F39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9D0344-FE4E-43BA-981C-F70F2E89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D6814D-B625-4404-A816-2340D362B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88754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6F15D-A8DB-4108-9CB7-2D1BAB082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3AAD81-711A-4A15-B632-CEF0E81F8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9E19D-9F20-48B1-A256-85B0A0DE8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60D31C-E5ED-4C0B-9EFE-E7A4F0F35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6309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CE09B2-EF3D-4192-B538-89316ADA1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8B2948-B8B1-4F50-B737-2585EA93E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EAC83E-7A5F-430B-B0C0-E4952FBA4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7273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4836D-04A2-4A79-854C-39FB798B9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5015F-17AB-4C88-9B2F-6B00F85CC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0B9914-B82C-4E0A-A22D-563154EA9E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CC93CC-3CDB-422C-AFF0-44B083265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5BA939-9EB9-42AD-83CF-3E0786647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8879F-A1C5-406E-8BA0-71B9AA94C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36588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72E4A-ECB2-4106-9698-F92EBC108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18FCDA-EFF1-4021-86F4-B372A40CFC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9ED86F-A914-4AF7-A9F0-605E2C1F1C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830017-C67A-48E3-A685-EA4F6E487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5AFE42-44F8-43D1-ABF6-6CADDB3ED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606A2-2938-4AD6-B7ED-EC62FEA4B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9691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210F75-DC7E-43A2-849E-6278216F0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45DE9-C78D-4C10-9709-46C86F62B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FAB711-BAED-4422-B062-C7FEF0360D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3B161-E82C-4C3F-BAE6-DB0739474B63}" type="datetimeFigureOut">
              <a:rPr lang="en-IE" smtClean="0"/>
              <a:t>28/04/2022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5B1DD-A2EE-4869-8D55-4B1CDD7F1A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D87A4-9733-4C5B-9F01-C4CA372A2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5245F-E4BE-48BC-860E-2C993F16EB9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44759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44">
            <a:extLst>
              <a:ext uri="{FF2B5EF4-FFF2-40B4-BE49-F238E27FC236}">
                <a16:creationId xmlns:a16="http://schemas.microsoft.com/office/drawing/2014/main" id="{0C0CCF94-9536-4A63-8FF2-E37827C92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: Shape 46">
            <a:extLst>
              <a:ext uri="{FF2B5EF4-FFF2-40B4-BE49-F238E27FC236}">
                <a16:creationId xmlns:a16="http://schemas.microsoft.com/office/drawing/2014/main" id="{C970655A-F4C2-4D7E-BAB6-D3BFC5CA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8174"/>
            <a:ext cx="12192000" cy="4939827"/>
          </a:xfrm>
          <a:custGeom>
            <a:avLst/>
            <a:gdLst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499101 w 12192000"/>
              <a:gd name="connsiteY144" fmla="*/ 232983 h 4939827"/>
              <a:gd name="connsiteX145" fmla="*/ 4558432 w 12192000"/>
              <a:gd name="connsiteY145" fmla="*/ 269194 h 4939827"/>
              <a:gd name="connsiteX146" fmla="*/ 4635061 w 12192000"/>
              <a:gd name="connsiteY146" fmla="*/ 280682 h 4939827"/>
              <a:gd name="connsiteX147" fmla="*/ 4680829 w 12192000"/>
              <a:gd name="connsiteY147" fmla="*/ 287953 h 4939827"/>
              <a:gd name="connsiteX148" fmla="*/ 4807427 w 12192000"/>
              <a:gd name="connsiteY148" fmla="*/ 276835 h 4939827"/>
              <a:gd name="connsiteX149" fmla="*/ 5028933 w 12192000"/>
              <a:gd name="connsiteY149" fmla="*/ 183887 h 4939827"/>
              <a:gd name="connsiteX150" fmla="*/ 5093642 w 12192000"/>
              <a:gd name="connsiteY150" fmla="*/ 177214 h 4939827"/>
              <a:gd name="connsiteX151" fmla="*/ 5102642 w 12192000"/>
              <a:gd name="connsiteY151" fmla="*/ 186816 h 4939827"/>
              <a:gd name="connsiteX152" fmla="*/ 5193590 w 12192000"/>
              <a:gd name="connsiteY152" fmla="*/ 136361 h 4939827"/>
              <a:gd name="connsiteX153" fmla="*/ 5323922 w 12192000"/>
              <a:gd name="connsiteY153" fmla="*/ 146332 h 4939827"/>
              <a:gd name="connsiteX154" fmla="*/ 5421860 w 12192000"/>
              <a:gd name="connsiteY154" fmla="*/ 167298 h 4939827"/>
              <a:gd name="connsiteX155" fmla="*/ 5476948 w 12192000"/>
              <a:gd name="connsiteY155" fmla="*/ 173249 h 4939827"/>
              <a:gd name="connsiteX156" fmla="*/ 5516842 w 12192000"/>
              <a:gd name="connsiteY156" fmla="*/ 184018 h 4939827"/>
              <a:gd name="connsiteX157" fmla="*/ 5619415 w 12192000"/>
              <a:gd name="connsiteY157" fmla="*/ 176781 h 4939827"/>
              <a:gd name="connsiteX158" fmla="*/ 5789867 w 12192000"/>
              <a:gd name="connsiteY158" fmla="*/ 150304 h 4939827"/>
              <a:gd name="connsiteX159" fmla="*/ 5825953 w 12192000"/>
              <a:gd name="connsiteY159" fmla="*/ 147907 h 4939827"/>
              <a:gd name="connsiteX160" fmla="*/ 5856168 w 12192000"/>
              <a:gd name="connsiteY160" fmla="*/ 158719 h 4939827"/>
              <a:gd name="connsiteX161" fmla="*/ 5862476 w 12192000"/>
              <a:gd name="connsiteY161" fmla="*/ 172447 h 4939827"/>
              <a:gd name="connsiteX162" fmla="*/ 5882195 w 12192000"/>
              <a:gd name="connsiteY162" fmla="*/ 173195 h 4939827"/>
              <a:gd name="connsiteX163" fmla="*/ 5887271 w 12192000"/>
              <a:gd name="connsiteY163" fmla="*/ 176084 h 4939827"/>
              <a:gd name="connsiteX164" fmla="*/ 5916552 w 12192000"/>
              <a:gd name="connsiteY164" fmla="*/ 189955 h 4939827"/>
              <a:gd name="connsiteX165" fmla="*/ 5983240 w 12192000"/>
              <a:gd name="connsiteY165" fmla="*/ 152755 h 4939827"/>
              <a:gd name="connsiteX166" fmla="*/ 6061852 w 12192000"/>
              <a:gd name="connsiteY166" fmla="*/ 161953 h 4939827"/>
              <a:gd name="connsiteX167" fmla="*/ 6408386 w 12192000"/>
              <a:gd name="connsiteY167" fmla="*/ 157590 h 4939827"/>
              <a:gd name="connsiteX168" fmla="*/ 6531386 w 12192000"/>
              <a:gd name="connsiteY168" fmla="*/ 156103 h 4939827"/>
              <a:gd name="connsiteX169" fmla="*/ 6721509 w 12192000"/>
              <a:gd name="connsiteY169" fmla="*/ 54829 h 4939827"/>
              <a:gd name="connsiteX170" fmla="*/ 6947884 w 12192000"/>
              <a:gd name="connsiteY170" fmla="*/ 47587 h 4939827"/>
              <a:gd name="connsiteX171" fmla="*/ 6965101 w 12192000"/>
              <a:gd name="connsiteY171" fmla="*/ 25718 h 4939827"/>
              <a:gd name="connsiteX172" fmla="*/ 6986370 w 12192000"/>
              <a:gd name="connsiteY172" fmla="*/ 12659 h 4939827"/>
              <a:gd name="connsiteX173" fmla="*/ 6989536 w 12192000"/>
              <a:gd name="connsiteY173" fmla="*/ 14528 h 4939827"/>
              <a:gd name="connsiteX174" fmla="*/ 7015933 w 12192000"/>
              <a:gd name="connsiteY174" fmla="*/ 9653 h 4939827"/>
              <a:gd name="connsiteX175" fmla="*/ 7020592 w 12192000"/>
              <a:gd name="connsiteY175" fmla="*/ 1651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558432 w 12192000"/>
              <a:gd name="connsiteY144" fmla="*/ 269194 h 4939827"/>
              <a:gd name="connsiteX145" fmla="*/ 4635061 w 12192000"/>
              <a:gd name="connsiteY145" fmla="*/ 280682 h 4939827"/>
              <a:gd name="connsiteX146" fmla="*/ 4680829 w 12192000"/>
              <a:gd name="connsiteY146" fmla="*/ 287953 h 4939827"/>
              <a:gd name="connsiteX147" fmla="*/ 4807427 w 12192000"/>
              <a:gd name="connsiteY147" fmla="*/ 276835 h 4939827"/>
              <a:gd name="connsiteX148" fmla="*/ 5028933 w 12192000"/>
              <a:gd name="connsiteY148" fmla="*/ 183887 h 4939827"/>
              <a:gd name="connsiteX149" fmla="*/ 5093642 w 12192000"/>
              <a:gd name="connsiteY149" fmla="*/ 177214 h 4939827"/>
              <a:gd name="connsiteX150" fmla="*/ 5102642 w 12192000"/>
              <a:gd name="connsiteY150" fmla="*/ 186816 h 4939827"/>
              <a:gd name="connsiteX151" fmla="*/ 5193590 w 12192000"/>
              <a:gd name="connsiteY151" fmla="*/ 136361 h 4939827"/>
              <a:gd name="connsiteX152" fmla="*/ 5323922 w 12192000"/>
              <a:gd name="connsiteY152" fmla="*/ 146332 h 4939827"/>
              <a:gd name="connsiteX153" fmla="*/ 5421860 w 12192000"/>
              <a:gd name="connsiteY153" fmla="*/ 167298 h 4939827"/>
              <a:gd name="connsiteX154" fmla="*/ 5476948 w 12192000"/>
              <a:gd name="connsiteY154" fmla="*/ 173249 h 4939827"/>
              <a:gd name="connsiteX155" fmla="*/ 5516842 w 12192000"/>
              <a:gd name="connsiteY155" fmla="*/ 184018 h 4939827"/>
              <a:gd name="connsiteX156" fmla="*/ 5619415 w 12192000"/>
              <a:gd name="connsiteY156" fmla="*/ 176781 h 4939827"/>
              <a:gd name="connsiteX157" fmla="*/ 5789867 w 12192000"/>
              <a:gd name="connsiteY157" fmla="*/ 150304 h 4939827"/>
              <a:gd name="connsiteX158" fmla="*/ 5825953 w 12192000"/>
              <a:gd name="connsiteY158" fmla="*/ 147907 h 4939827"/>
              <a:gd name="connsiteX159" fmla="*/ 5856168 w 12192000"/>
              <a:gd name="connsiteY159" fmla="*/ 158719 h 4939827"/>
              <a:gd name="connsiteX160" fmla="*/ 5862476 w 12192000"/>
              <a:gd name="connsiteY160" fmla="*/ 172447 h 4939827"/>
              <a:gd name="connsiteX161" fmla="*/ 5882195 w 12192000"/>
              <a:gd name="connsiteY161" fmla="*/ 173195 h 4939827"/>
              <a:gd name="connsiteX162" fmla="*/ 5887271 w 12192000"/>
              <a:gd name="connsiteY162" fmla="*/ 176084 h 4939827"/>
              <a:gd name="connsiteX163" fmla="*/ 5916552 w 12192000"/>
              <a:gd name="connsiteY163" fmla="*/ 189955 h 4939827"/>
              <a:gd name="connsiteX164" fmla="*/ 5983240 w 12192000"/>
              <a:gd name="connsiteY164" fmla="*/ 152755 h 4939827"/>
              <a:gd name="connsiteX165" fmla="*/ 6061852 w 12192000"/>
              <a:gd name="connsiteY165" fmla="*/ 161953 h 4939827"/>
              <a:gd name="connsiteX166" fmla="*/ 6408386 w 12192000"/>
              <a:gd name="connsiteY166" fmla="*/ 157590 h 4939827"/>
              <a:gd name="connsiteX167" fmla="*/ 6531386 w 12192000"/>
              <a:gd name="connsiteY167" fmla="*/ 156103 h 4939827"/>
              <a:gd name="connsiteX168" fmla="*/ 6721509 w 12192000"/>
              <a:gd name="connsiteY168" fmla="*/ 54829 h 4939827"/>
              <a:gd name="connsiteX169" fmla="*/ 6947884 w 12192000"/>
              <a:gd name="connsiteY169" fmla="*/ 47587 h 4939827"/>
              <a:gd name="connsiteX170" fmla="*/ 6965101 w 12192000"/>
              <a:gd name="connsiteY170" fmla="*/ 25718 h 4939827"/>
              <a:gd name="connsiteX171" fmla="*/ 6986370 w 12192000"/>
              <a:gd name="connsiteY171" fmla="*/ 12659 h 4939827"/>
              <a:gd name="connsiteX172" fmla="*/ 6989536 w 12192000"/>
              <a:gd name="connsiteY172" fmla="*/ 14528 h 4939827"/>
              <a:gd name="connsiteX173" fmla="*/ 7015933 w 12192000"/>
              <a:gd name="connsiteY173" fmla="*/ 9653 h 4939827"/>
              <a:gd name="connsiteX174" fmla="*/ 7020592 w 12192000"/>
              <a:gd name="connsiteY174" fmla="*/ 1651 h 4939827"/>
              <a:gd name="connsiteX175" fmla="*/ 7025905 w 12192000"/>
              <a:gd name="connsiteY17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680829 w 12192000"/>
              <a:gd name="connsiteY145" fmla="*/ 287953 h 4939827"/>
              <a:gd name="connsiteX146" fmla="*/ 4807427 w 12192000"/>
              <a:gd name="connsiteY146" fmla="*/ 276835 h 4939827"/>
              <a:gd name="connsiteX147" fmla="*/ 5028933 w 12192000"/>
              <a:gd name="connsiteY147" fmla="*/ 183887 h 4939827"/>
              <a:gd name="connsiteX148" fmla="*/ 5093642 w 12192000"/>
              <a:gd name="connsiteY148" fmla="*/ 177214 h 4939827"/>
              <a:gd name="connsiteX149" fmla="*/ 5102642 w 12192000"/>
              <a:gd name="connsiteY149" fmla="*/ 186816 h 4939827"/>
              <a:gd name="connsiteX150" fmla="*/ 5193590 w 12192000"/>
              <a:gd name="connsiteY150" fmla="*/ 136361 h 4939827"/>
              <a:gd name="connsiteX151" fmla="*/ 5323922 w 12192000"/>
              <a:gd name="connsiteY151" fmla="*/ 146332 h 4939827"/>
              <a:gd name="connsiteX152" fmla="*/ 5421860 w 12192000"/>
              <a:gd name="connsiteY152" fmla="*/ 167298 h 4939827"/>
              <a:gd name="connsiteX153" fmla="*/ 5476948 w 12192000"/>
              <a:gd name="connsiteY153" fmla="*/ 173249 h 4939827"/>
              <a:gd name="connsiteX154" fmla="*/ 5516842 w 12192000"/>
              <a:gd name="connsiteY154" fmla="*/ 184018 h 4939827"/>
              <a:gd name="connsiteX155" fmla="*/ 5619415 w 12192000"/>
              <a:gd name="connsiteY155" fmla="*/ 176781 h 4939827"/>
              <a:gd name="connsiteX156" fmla="*/ 5789867 w 12192000"/>
              <a:gd name="connsiteY156" fmla="*/ 150304 h 4939827"/>
              <a:gd name="connsiteX157" fmla="*/ 5825953 w 12192000"/>
              <a:gd name="connsiteY157" fmla="*/ 147907 h 4939827"/>
              <a:gd name="connsiteX158" fmla="*/ 5856168 w 12192000"/>
              <a:gd name="connsiteY158" fmla="*/ 158719 h 4939827"/>
              <a:gd name="connsiteX159" fmla="*/ 5862476 w 12192000"/>
              <a:gd name="connsiteY159" fmla="*/ 172447 h 4939827"/>
              <a:gd name="connsiteX160" fmla="*/ 5882195 w 12192000"/>
              <a:gd name="connsiteY160" fmla="*/ 173195 h 4939827"/>
              <a:gd name="connsiteX161" fmla="*/ 5887271 w 12192000"/>
              <a:gd name="connsiteY161" fmla="*/ 176084 h 4939827"/>
              <a:gd name="connsiteX162" fmla="*/ 5916552 w 12192000"/>
              <a:gd name="connsiteY162" fmla="*/ 189955 h 4939827"/>
              <a:gd name="connsiteX163" fmla="*/ 5983240 w 12192000"/>
              <a:gd name="connsiteY163" fmla="*/ 152755 h 4939827"/>
              <a:gd name="connsiteX164" fmla="*/ 6061852 w 12192000"/>
              <a:gd name="connsiteY164" fmla="*/ 161953 h 4939827"/>
              <a:gd name="connsiteX165" fmla="*/ 6408386 w 12192000"/>
              <a:gd name="connsiteY165" fmla="*/ 157590 h 4939827"/>
              <a:gd name="connsiteX166" fmla="*/ 6531386 w 12192000"/>
              <a:gd name="connsiteY166" fmla="*/ 156103 h 4939827"/>
              <a:gd name="connsiteX167" fmla="*/ 6721509 w 12192000"/>
              <a:gd name="connsiteY167" fmla="*/ 54829 h 4939827"/>
              <a:gd name="connsiteX168" fmla="*/ 6947884 w 12192000"/>
              <a:gd name="connsiteY168" fmla="*/ 47587 h 4939827"/>
              <a:gd name="connsiteX169" fmla="*/ 6965101 w 12192000"/>
              <a:gd name="connsiteY169" fmla="*/ 25718 h 4939827"/>
              <a:gd name="connsiteX170" fmla="*/ 6986370 w 12192000"/>
              <a:gd name="connsiteY170" fmla="*/ 12659 h 4939827"/>
              <a:gd name="connsiteX171" fmla="*/ 6989536 w 12192000"/>
              <a:gd name="connsiteY171" fmla="*/ 14528 h 4939827"/>
              <a:gd name="connsiteX172" fmla="*/ 7015933 w 12192000"/>
              <a:gd name="connsiteY172" fmla="*/ 9653 h 4939827"/>
              <a:gd name="connsiteX173" fmla="*/ 7020592 w 12192000"/>
              <a:gd name="connsiteY173" fmla="*/ 1651 h 4939827"/>
              <a:gd name="connsiteX174" fmla="*/ 7025905 w 12192000"/>
              <a:gd name="connsiteY17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08386 w 12192000"/>
              <a:gd name="connsiteY164" fmla="*/ 157590 h 4939827"/>
              <a:gd name="connsiteX165" fmla="*/ 6531386 w 12192000"/>
              <a:gd name="connsiteY165" fmla="*/ 156103 h 4939827"/>
              <a:gd name="connsiteX166" fmla="*/ 6721509 w 12192000"/>
              <a:gd name="connsiteY166" fmla="*/ 54829 h 4939827"/>
              <a:gd name="connsiteX167" fmla="*/ 6947884 w 12192000"/>
              <a:gd name="connsiteY167" fmla="*/ 47587 h 4939827"/>
              <a:gd name="connsiteX168" fmla="*/ 6965101 w 12192000"/>
              <a:gd name="connsiteY168" fmla="*/ 25718 h 4939827"/>
              <a:gd name="connsiteX169" fmla="*/ 6986370 w 12192000"/>
              <a:gd name="connsiteY169" fmla="*/ 12659 h 4939827"/>
              <a:gd name="connsiteX170" fmla="*/ 6989536 w 12192000"/>
              <a:gd name="connsiteY170" fmla="*/ 14528 h 4939827"/>
              <a:gd name="connsiteX171" fmla="*/ 7015933 w 12192000"/>
              <a:gd name="connsiteY171" fmla="*/ 9653 h 4939827"/>
              <a:gd name="connsiteX172" fmla="*/ 7020592 w 12192000"/>
              <a:gd name="connsiteY172" fmla="*/ 1651 h 4939827"/>
              <a:gd name="connsiteX173" fmla="*/ 7025905 w 12192000"/>
              <a:gd name="connsiteY17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21509 w 12192000"/>
              <a:gd name="connsiteY165" fmla="*/ 54829 h 4939827"/>
              <a:gd name="connsiteX166" fmla="*/ 6947884 w 12192000"/>
              <a:gd name="connsiteY166" fmla="*/ 47587 h 4939827"/>
              <a:gd name="connsiteX167" fmla="*/ 6965101 w 12192000"/>
              <a:gd name="connsiteY167" fmla="*/ 25718 h 4939827"/>
              <a:gd name="connsiteX168" fmla="*/ 6986370 w 12192000"/>
              <a:gd name="connsiteY168" fmla="*/ 12659 h 4939827"/>
              <a:gd name="connsiteX169" fmla="*/ 6989536 w 12192000"/>
              <a:gd name="connsiteY169" fmla="*/ 14528 h 4939827"/>
              <a:gd name="connsiteX170" fmla="*/ 7015933 w 12192000"/>
              <a:gd name="connsiteY170" fmla="*/ 9653 h 4939827"/>
              <a:gd name="connsiteX171" fmla="*/ 7020592 w 12192000"/>
              <a:gd name="connsiteY171" fmla="*/ 1651 h 4939827"/>
              <a:gd name="connsiteX172" fmla="*/ 7025905 w 12192000"/>
              <a:gd name="connsiteY17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947884 w 12192000"/>
              <a:gd name="connsiteY165" fmla="*/ 47587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152287 w 12192000"/>
              <a:gd name="connsiteY163" fmla="*/ 116736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56458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922756 w 12192000"/>
              <a:gd name="connsiteY135" fmla="*/ 194044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98001 w 12192000"/>
              <a:gd name="connsiteY124" fmla="*/ 231941 h 4939827"/>
              <a:gd name="connsiteX125" fmla="*/ 3561557 w 12192000"/>
              <a:gd name="connsiteY125" fmla="*/ 228095 h 4939827"/>
              <a:gd name="connsiteX126" fmla="*/ 3611920 w 12192000"/>
              <a:gd name="connsiteY126" fmla="*/ 218094 h 4939827"/>
              <a:gd name="connsiteX127" fmla="*/ 3620528 w 12192000"/>
              <a:gd name="connsiteY127" fmla="*/ 218788 h 4939827"/>
              <a:gd name="connsiteX128" fmla="*/ 3620766 w 12192000"/>
              <a:gd name="connsiteY128" fmla="*/ 218511 h 4939827"/>
              <a:gd name="connsiteX129" fmla="*/ 3629977 w 12192000"/>
              <a:gd name="connsiteY129" fmla="*/ 218664 h 4939827"/>
              <a:gd name="connsiteX130" fmla="*/ 3636217 w 12192000"/>
              <a:gd name="connsiteY130" fmla="*/ 220048 h 4939827"/>
              <a:gd name="connsiteX131" fmla="*/ 3709484 w 12192000"/>
              <a:gd name="connsiteY131" fmla="*/ 186927 h 4939827"/>
              <a:gd name="connsiteX132" fmla="*/ 3761342 w 12192000"/>
              <a:gd name="connsiteY132" fmla="*/ 177474 h 4939827"/>
              <a:gd name="connsiteX133" fmla="*/ 3799748 w 12192000"/>
              <a:gd name="connsiteY133" fmla="*/ 167154 h 4939827"/>
              <a:gd name="connsiteX134" fmla="*/ 3922756 w 12192000"/>
              <a:gd name="connsiteY134" fmla="*/ 194044 h 4939827"/>
              <a:gd name="connsiteX135" fmla="*/ 4028476 w 12192000"/>
              <a:gd name="connsiteY135" fmla="*/ 223679 h 4939827"/>
              <a:gd name="connsiteX136" fmla="*/ 4191582 w 12192000"/>
              <a:gd name="connsiteY136" fmla="*/ 238952 h 4939827"/>
              <a:gd name="connsiteX137" fmla="*/ 4251024 w 12192000"/>
              <a:gd name="connsiteY137" fmla="*/ 240874 h 4939827"/>
              <a:gd name="connsiteX138" fmla="*/ 4355275 w 12192000"/>
              <a:gd name="connsiteY138" fmla="*/ 260205 h 4939827"/>
              <a:gd name="connsiteX139" fmla="*/ 4423807 w 12192000"/>
              <a:gd name="connsiteY139" fmla="*/ 270366 h 4939827"/>
              <a:gd name="connsiteX140" fmla="*/ 4558432 w 12192000"/>
              <a:gd name="connsiteY140" fmla="*/ 269194 h 4939827"/>
              <a:gd name="connsiteX141" fmla="*/ 4635061 w 12192000"/>
              <a:gd name="connsiteY141" fmla="*/ 280682 h 4939827"/>
              <a:gd name="connsiteX142" fmla="*/ 4807427 w 12192000"/>
              <a:gd name="connsiteY142" fmla="*/ 276835 h 4939827"/>
              <a:gd name="connsiteX143" fmla="*/ 5028933 w 12192000"/>
              <a:gd name="connsiteY143" fmla="*/ 183887 h 4939827"/>
              <a:gd name="connsiteX144" fmla="*/ 5093642 w 12192000"/>
              <a:gd name="connsiteY144" fmla="*/ 177214 h 4939827"/>
              <a:gd name="connsiteX145" fmla="*/ 5102642 w 12192000"/>
              <a:gd name="connsiteY145" fmla="*/ 186816 h 4939827"/>
              <a:gd name="connsiteX146" fmla="*/ 5193590 w 12192000"/>
              <a:gd name="connsiteY146" fmla="*/ 156458 h 4939827"/>
              <a:gd name="connsiteX147" fmla="*/ 5323922 w 12192000"/>
              <a:gd name="connsiteY147" fmla="*/ 146332 h 4939827"/>
              <a:gd name="connsiteX148" fmla="*/ 5421860 w 12192000"/>
              <a:gd name="connsiteY148" fmla="*/ 167298 h 4939827"/>
              <a:gd name="connsiteX149" fmla="*/ 5476948 w 12192000"/>
              <a:gd name="connsiteY149" fmla="*/ 173249 h 4939827"/>
              <a:gd name="connsiteX150" fmla="*/ 5516842 w 12192000"/>
              <a:gd name="connsiteY150" fmla="*/ 184018 h 4939827"/>
              <a:gd name="connsiteX151" fmla="*/ 5619415 w 12192000"/>
              <a:gd name="connsiteY151" fmla="*/ 176781 h 4939827"/>
              <a:gd name="connsiteX152" fmla="*/ 5789867 w 12192000"/>
              <a:gd name="connsiteY152" fmla="*/ 150304 h 4939827"/>
              <a:gd name="connsiteX153" fmla="*/ 5825953 w 12192000"/>
              <a:gd name="connsiteY153" fmla="*/ 147907 h 4939827"/>
              <a:gd name="connsiteX154" fmla="*/ 5856168 w 12192000"/>
              <a:gd name="connsiteY154" fmla="*/ 158719 h 4939827"/>
              <a:gd name="connsiteX155" fmla="*/ 5862476 w 12192000"/>
              <a:gd name="connsiteY155" fmla="*/ 172447 h 4939827"/>
              <a:gd name="connsiteX156" fmla="*/ 5882195 w 12192000"/>
              <a:gd name="connsiteY156" fmla="*/ 173195 h 4939827"/>
              <a:gd name="connsiteX157" fmla="*/ 5887271 w 12192000"/>
              <a:gd name="connsiteY157" fmla="*/ 176084 h 4939827"/>
              <a:gd name="connsiteX158" fmla="*/ 5921577 w 12192000"/>
              <a:gd name="connsiteY158" fmla="*/ 169858 h 4939827"/>
              <a:gd name="connsiteX159" fmla="*/ 5983240 w 12192000"/>
              <a:gd name="connsiteY159" fmla="*/ 152755 h 4939827"/>
              <a:gd name="connsiteX160" fmla="*/ 6152287 w 12192000"/>
              <a:gd name="connsiteY160" fmla="*/ 116736 h 4939827"/>
              <a:gd name="connsiteX161" fmla="*/ 6415830 w 12192000"/>
              <a:gd name="connsiteY161" fmla="*/ 136006 h 4939827"/>
              <a:gd name="connsiteX162" fmla="*/ 6756965 w 12192000"/>
              <a:gd name="connsiteY162" fmla="*/ 57636 h 4939827"/>
              <a:gd name="connsiteX163" fmla="*/ 6819400 w 12192000"/>
              <a:gd name="connsiteY163" fmla="*/ 30742 h 4939827"/>
              <a:gd name="connsiteX164" fmla="*/ 6986370 w 12192000"/>
              <a:gd name="connsiteY164" fmla="*/ 12659 h 4939827"/>
              <a:gd name="connsiteX165" fmla="*/ 6989536 w 12192000"/>
              <a:gd name="connsiteY165" fmla="*/ 14528 h 4939827"/>
              <a:gd name="connsiteX166" fmla="*/ 7015933 w 12192000"/>
              <a:gd name="connsiteY166" fmla="*/ 9653 h 4939827"/>
              <a:gd name="connsiteX167" fmla="*/ 7020592 w 12192000"/>
              <a:gd name="connsiteY167" fmla="*/ 1651 h 4939827"/>
              <a:gd name="connsiteX168" fmla="*/ 7025905 w 12192000"/>
              <a:gd name="connsiteY16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30844 w 12192000"/>
              <a:gd name="connsiteY115" fmla="*/ 225861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3030844 w 12192000"/>
              <a:gd name="connsiteY114" fmla="*/ 225861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87089 w 12192000"/>
              <a:gd name="connsiteY55" fmla="*/ 303891 h 4939827"/>
              <a:gd name="connsiteX56" fmla="*/ 9371484 w 12192000"/>
              <a:gd name="connsiteY56" fmla="*/ 329634 h 4939827"/>
              <a:gd name="connsiteX57" fmla="*/ 9404829 w 12192000"/>
              <a:gd name="connsiteY57" fmla="*/ 339038 h 4939827"/>
              <a:gd name="connsiteX58" fmla="*/ 9427021 w 12192000"/>
              <a:gd name="connsiteY58" fmla="*/ 358784 h 4939827"/>
              <a:gd name="connsiteX59" fmla="*/ 9670844 w 12192000"/>
              <a:gd name="connsiteY59" fmla="*/ 405128 h 4939827"/>
              <a:gd name="connsiteX60" fmla="*/ 9816083 w 12192000"/>
              <a:gd name="connsiteY60" fmla="*/ 416573 h 4939827"/>
              <a:gd name="connsiteX61" fmla="*/ 9936741 w 12192000"/>
              <a:gd name="connsiteY61" fmla="*/ 437044 h 4939827"/>
              <a:gd name="connsiteX62" fmla="*/ 10050093 w 12192000"/>
              <a:gd name="connsiteY62" fmla="*/ 443783 h 4939827"/>
              <a:gd name="connsiteX63" fmla="*/ 10130090 w 12192000"/>
              <a:gd name="connsiteY63" fmla="*/ 459520 h 4939827"/>
              <a:gd name="connsiteX64" fmla="*/ 10173456 w 12192000"/>
              <a:gd name="connsiteY64" fmla="*/ 457749 h 4939827"/>
              <a:gd name="connsiteX65" fmla="*/ 10218232 w 12192000"/>
              <a:gd name="connsiteY65" fmla="*/ 459820 h 4939827"/>
              <a:gd name="connsiteX66" fmla="*/ 10354176 w 12192000"/>
              <a:gd name="connsiteY66" fmla="*/ 471377 h 4939827"/>
              <a:gd name="connsiteX67" fmla="*/ 10430681 w 12192000"/>
              <a:gd name="connsiteY67" fmla="*/ 481226 h 4939827"/>
              <a:gd name="connsiteX68" fmla="*/ 10478169 w 12192000"/>
              <a:gd name="connsiteY68" fmla="*/ 481774 h 4939827"/>
              <a:gd name="connsiteX69" fmla="*/ 10540907 w 12192000"/>
              <a:gd name="connsiteY69" fmla="*/ 485607 h 4939827"/>
              <a:gd name="connsiteX70" fmla="*/ 10614941 w 12192000"/>
              <a:gd name="connsiteY70" fmla="*/ 487592 h 4939827"/>
              <a:gd name="connsiteX71" fmla="*/ 10674098 w 12192000"/>
              <a:gd name="connsiteY71" fmla="*/ 521656 h 4939827"/>
              <a:gd name="connsiteX72" fmla="*/ 10874834 w 12192000"/>
              <a:gd name="connsiteY72" fmla="*/ 574867 h 4939827"/>
              <a:gd name="connsiteX73" fmla="*/ 10944981 w 12192000"/>
              <a:gd name="connsiteY73" fmla="*/ 615042 h 4939827"/>
              <a:gd name="connsiteX74" fmla="*/ 11006376 w 12192000"/>
              <a:gd name="connsiteY74" fmla="*/ 645957 h 4939827"/>
              <a:gd name="connsiteX75" fmla="*/ 11076308 w 12192000"/>
              <a:gd name="connsiteY75" fmla="*/ 675698 h 4939827"/>
              <a:gd name="connsiteX76" fmla="*/ 11148789 w 12192000"/>
              <a:gd name="connsiteY76" fmla="*/ 685041 h 4939827"/>
              <a:gd name="connsiteX77" fmla="*/ 11249129 w 12192000"/>
              <a:gd name="connsiteY77" fmla="*/ 684218 h 4939827"/>
              <a:gd name="connsiteX78" fmla="*/ 11299915 w 12192000"/>
              <a:gd name="connsiteY78" fmla="*/ 692177 h 4939827"/>
              <a:gd name="connsiteX79" fmla="*/ 11386973 w 12192000"/>
              <a:gd name="connsiteY79" fmla="*/ 708209 h 4939827"/>
              <a:gd name="connsiteX80" fmla="*/ 11500105 w 12192000"/>
              <a:gd name="connsiteY80" fmla="*/ 735014 h 4939827"/>
              <a:gd name="connsiteX81" fmla="*/ 11621735 w 12192000"/>
              <a:gd name="connsiteY81" fmla="*/ 789584 h 4939827"/>
              <a:gd name="connsiteX82" fmla="*/ 11691200 w 12192000"/>
              <a:gd name="connsiteY82" fmla="*/ 867902 h 4939827"/>
              <a:gd name="connsiteX83" fmla="*/ 11819427 w 12192000"/>
              <a:gd name="connsiteY83" fmla="*/ 911634 h 4939827"/>
              <a:gd name="connsiteX84" fmla="*/ 11969720 w 12192000"/>
              <a:gd name="connsiteY84" fmla="*/ 964737 h 4939827"/>
              <a:gd name="connsiteX85" fmla="*/ 12055766 w 12192000"/>
              <a:gd name="connsiteY85" fmla="*/ 991268 h 4939827"/>
              <a:gd name="connsiteX86" fmla="*/ 12171539 w 12192000"/>
              <a:gd name="connsiteY86" fmla="*/ 995427 h 4939827"/>
              <a:gd name="connsiteX87" fmla="*/ 12187831 w 12192000"/>
              <a:gd name="connsiteY87" fmla="*/ 996580 h 4939827"/>
              <a:gd name="connsiteX88" fmla="*/ 12192000 w 12192000"/>
              <a:gd name="connsiteY88" fmla="*/ 996726 h 4939827"/>
              <a:gd name="connsiteX89" fmla="*/ 12192000 w 12192000"/>
              <a:gd name="connsiteY89" fmla="*/ 4939827 h 4939827"/>
              <a:gd name="connsiteX90" fmla="*/ 0 w 12192000"/>
              <a:gd name="connsiteY90" fmla="*/ 4939827 h 4939827"/>
              <a:gd name="connsiteX91" fmla="*/ 0 w 12192000"/>
              <a:gd name="connsiteY91" fmla="*/ 512043 h 4939827"/>
              <a:gd name="connsiteX92" fmla="*/ 7381 w 12192000"/>
              <a:gd name="connsiteY92" fmla="*/ 512580 h 4939827"/>
              <a:gd name="connsiteX93" fmla="*/ 100029 w 12192000"/>
              <a:gd name="connsiteY93" fmla="*/ 504758 h 4939827"/>
              <a:gd name="connsiteX94" fmla="*/ 155244 w 12192000"/>
              <a:gd name="connsiteY94" fmla="*/ 525130 h 4939827"/>
              <a:gd name="connsiteX95" fmla="*/ 254366 w 12192000"/>
              <a:gd name="connsiteY95" fmla="*/ 534449 h 4939827"/>
              <a:gd name="connsiteX96" fmla="*/ 447292 w 12192000"/>
              <a:gd name="connsiteY96" fmla="*/ 542725 h 4939827"/>
              <a:gd name="connsiteX97" fmla="*/ 628105 w 12192000"/>
              <a:gd name="connsiteY97" fmla="*/ 547853 h 4939827"/>
              <a:gd name="connsiteX98" fmla="*/ 783146 w 12192000"/>
              <a:gd name="connsiteY98" fmla="*/ 591799 h 4939827"/>
              <a:gd name="connsiteX99" fmla="*/ 1043676 w 12192000"/>
              <a:gd name="connsiteY99" fmla="*/ 591887 h 4939827"/>
              <a:gd name="connsiteX100" fmla="*/ 1281816 w 12192000"/>
              <a:gd name="connsiteY100" fmla="*/ 520946 h 4939827"/>
              <a:gd name="connsiteX101" fmla="*/ 1486347 w 12192000"/>
              <a:gd name="connsiteY101" fmla="*/ 487310 h 4939827"/>
              <a:gd name="connsiteX102" fmla="*/ 1568079 w 12192000"/>
              <a:gd name="connsiteY102" fmla="*/ 462531 h 4939827"/>
              <a:gd name="connsiteX103" fmla="*/ 1622516 w 12192000"/>
              <a:gd name="connsiteY103" fmla="*/ 466058 h 4939827"/>
              <a:gd name="connsiteX104" fmla="*/ 1655457 w 12192000"/>
              <a:gd name="connsiteY104" fmla="*/ 465359 h 4939827"/>
              <a:gd name="connsiteX105" fmla="*/ 1717454 w 12192000"/>
              <a:gd name="connsiteY105" fmla="*/ 417203 h 4939827"/>
              <a:gd name="connsiteX106" fmla="*/ 1913794 w 12192000"/>
              <a:gd name="connsiteY106" fmla="*/ 365255 h 4939827"/>
              <a:gd name="connsiteX107" fmla="*/ 2129762 w 12192000"/>
              <a:gd name="connsiteY107" fmla="*/ 367832 h 4939827"/>
              <a:gd name="connsiteX108" fmla="*/ 2376970 w 12192000"/>
              <a:gd name="connsiteY108" fmla="*/ 350129 h 4939827"/>
              <a:gd name="connsiteX109" fmla="*/ 2480155 w 12192000"/>
              <a:gd name="connsiteY109" fmla="*/ 359227 h 4939827"/>
              <a:gd name="connsiteX110" fmla="*/ 2586782 w 12192000"/>
              <a:gd name="connsiteY110" fmla="*/ 339352 h 4939827"/>
              <a:gd name="connsiteX111" fmla="*/ 2679617 w 12192000"/>
              <a:gd name="connsiteY111" fmla="*/ 305383 h 4939827"/>
              <a:gd name="connsiteX112" fmla="*/ 2788947 w 12192000"/>
              <a:gd name="connsiteY112" fmla="*/ 250375 h 4939827"/>
              <a:gd name="connsiteX113" fmla="*/ 2965530 w 12192000"/>
              <a:gd name="connsiteY113" fmla="*/ 245958 h 4939827"/>
              <a:gd name="connsiteX114" fmla="*/ 3103677 w 12192000"/>
              <a:gd name="connsiteY114" fmla="*/ 209527 h 4939827"/>
              <a:gd name="connsiteX115" fmla="*/ 3126759 w 12192000"/>
              <a:gd name="connsiteY115" fmla="*/ 211226 h 4939827"/>
              <a:gd name="connsiteX116" fmla="*/ 3164020 w 12192000"/>
              <a:gd name="connsiteY116" fmla="*/ 212779 h 4939827"/>
              <a:gd name="connsiteX117" fmla="*/ 3285019 w 12192000"/>
              <a:gd name="connsiteY117" fmla="*/ 220535 h 4939827"/>
              <a:gd name="connsiteX118" fmla="*/ 3365154 w 12192000"/>
              <a:gd name="connsiteY118" fmla="*/ 226416 h 4939827"/>
              <a:gd name="connsiteX119" fmla="*/ 3367507 w 12192000"/>
              <a:gd name="connsiteY119" fmla="*/ 225416 h 4939827"/>
              <a:gd name="connsiteX120" fmla="*/ 3387567 w 12192000"/>
              <a:gd name="connsiteY120" fmla="*/ 227103 h 4939827"/>
              <a:gd name="connsiteX121" fmla="*/ 3498001 w 12192000"/>
              <a:gd name="connsiteY121" fmla="*/ 231941 h 4939827"/>
              <a:gd name="connsiteX122" fmla="*/ 3561557 w 12192000"/>
              <a:gd name="connsiteY122" fmla="*/ 228095 h 4939827"/>
              <a:gd name="connsiteX123" fmla="*/ 3611920 w 12192000"/>
              <a:gd name="connsiteY123" fmla="*/ 218094 h 4939827"/>
              <a:gd name="connsiteX124" fmla="*/ 3620528 w 12192000"/>
              <a:gd name="connsiteY124" fmla="*/ 218788 h 4939827"/>
              <a:gd name="connsiteX125" fmla="*/ 3620766 w 12192000"/>
              <a:gd name="connsiteY125" fmla="*/ 218511 h 4939827"/>
              <a:gd name="connsiteX126" fmla="*/ 3629977 w 12192000"/>
              <a:gd name="connsiteY126" fmla="*/ 218664 h 4939827"/>
              <a:gd name="connsiteX127" fmla="*/ 3636217 w 12192000"/>
              <a:gd name="connsiteY127" fmla="*/ 220048 h 4939827"/>
              <a:gd name="connsiteX128" fmla="*/ 3709484 w 12192000"/>
              <a:gd name="connsiteY128" fmla="*/ 186927 h 4939827"/>
              <a:gd name="connsiteX129" fmla="*/ 3761342 w 12192000"/>
              <a:gd name="connsiteY129" fmla="*/ 177474 h 4939827"/>
              <a:gd name="connsiteX130" fmla="*/ 3799748 w 12192000"/>
              <a:gd name="connsiteY130" fmla="*/ 167154 h 4939827"/>
              <a:gd name="connsiteX131" fmla="*/ 3922756 w 12192000"/>
              <a:gd name="connsiteY131" fmla="*/ 194044 h 4939827"/>
              <a:gd name="connsiteX132" fmla="*/ 4028476 w 12192000"/>
              <a:gd name="connsiteY132" fmla="*/ 223679 h 4939827"/>
              <a:gd name="connsiteX133" fmla="*/ 4191582 w 12192000"/>
              <a:gd name="connsiteY133" fmla="*/ 238952 h 4939827"/>
              <a:gd name="connsiteX134" fmla="*/ 4251024 w 12192000"/>
              <a:gd name="connsiteY134" fmla="*/ 240874 h 4939827"/>
              <a:gd name="connsiteX135" fmla="*/ 4355275 w 12192000"/>
              <a:gd name="connsiteY135" fmla="*/ 260205 h 4939827"/>
              <a:gd name="connsiteX136" fmla="*/ 4423807 w 12192000"/>
              <a:gd name="connsiteY136" fmla="*/ 270366 h 4939827"/>
              <a:gd name="connsiteX137" fmla="*/ 4558432 w 12192000"/>
              <a:gd name="connsiteY137" fmla="*/ 269194 h 4939827"/>
              <a:gd name="connsiteX138" fmla="*/ 4635061 w 12192000"/>
              <a:gd name="connsiteY138" fmla="*/ 280682 h 4939827"/>
              <a:gd name="connsiteX139" fmla="*/ 4807427 w 12192000"/>
              <a:gd name="connsiteY139" fmla="*/ 276835 h 4939827"/>
              <a:gd name="connsiteX140" fmla="*/ 5028933 w 12192000"/>
              <a:gd name="connsiteY140" fmla="*/ 183887 h 4939827"/>
              <a:gd name="connsiteX141" fmla="*/ 5093642 w 12192000"/>
              <a:gd name="connsiteY141" fmla="*/ 177214 h 4939827"/>
              <a:gd name="connsiteX142" fmla="*/ 5102642 w 12192000"/>
              <a:gd name="connsiteY142" fmla="*/ 186816 h 4939827"/>
              <a:gd name="connsiteX143" fmla="*/ 5193590 w 12192000"/>
              <a:gd name="connsiteY143" fmla="*/ 156458 h 4939827"/>
              <a:gd name="connsiteX144" fmla="*/ 5323922 w 12192000"/>
              <a:gd name="connsiteY144" fmla="*/ 146332 h 4939827"/>
              <a:gd name="connsiteX145" fmla="*/ 5421860 w 12192000"/>
              <a:gd name="connsiteY145" fmla="*/ 167298 h 4939827"/>
              <a:gd name="connsiteX146" fmla="*/ 5476948 w 12192000"/>
              <a:gd name="connsiteY146" fmla="*/ 173249 h 4939827"/>
              <a:gd name="connsiteX147" fmla="*/ 5516842 w 12192000"/>
              <a:gd name="connsiteY147" fmla="*/ 184018 h 4939827"/>
              <a:gd name="connsiteX148" fmla="*/ 5619415 w 12192000"/>
              <a:gd name="connsiteY148" fmla="*/ 176781 h 4939827"/>
              <a:gd name="connsiteX149" fmla="*/ 5789867 w 12192000"/>
              <a:gd name="connsiteY149" fmla="*/ 150304 h 4939827"/>
              <a:gd name="connsiteX150" fmla="*/ 5825953 w 12192000"/>
              <a:gd name="connsiteY150" fmla="*/ 147907 h 4939827"/>
              <a:gd name="connsiteX151" fmla="*/ 5856168 w 12192000"/>
              <a:gd name="connsiteY151" fmla="*/ 158719 h 4939827"/>
              <a:gd name="connsiteX152" fmla="*/ 5862476 w 12192000"/>
              <a:gd name="connsiteY152" fmla="*/ 172447 h 4939827"/>
              <a:gd name="connsiteX153" fmla="*/ 5882195 w 12192000"/>
              <a:gd name="connsiteY153" fmla="*/ 173195 h 4939827"/>
              <a:gd name="connsiteX154" fmla="*/ 5887271 w 12192000"/>
              <a:gd name="connsiteY154" fmla="*/ 176084 h 4939827"/>
              <a:gd name="connsiteX155" fmla="*/ 5921577 w 12192000"/>
              <a:gd name="connsiteY155" fmla="*/ 169858 h 4939827"/>
              <a:gd name="connsiteX156" fmla="*/ 5983240 w 12192000"/>
              <a:gd name="connsiteY156" fmla="*/ 152755 h 4939827"/>
              <a:gd name="connsiteX157" fmla="*/ 6152287 w 12192000"/>
              <a:gd name="connsiteY157" fmla="*/ 116736 h 4939827"/>
              <a:gd name="connsiteX158" fmla="*/ 6415830 w 12192000"/>
              <a:gd name="connsiteY158" fmla="*/ 136006 h 4939827"/>
              <a:gd name="connsiteX159" fmla="*/ 6756965 w 12192000"/>
              <a:gd name="connsiteY159" fmla="*/ 57636 h 4939827"/>
              <a:gd name="connsiteX160" fmla="*/ 6819400 w 12192000"/>
              <a:gd name="connsiteY160" fmla="*/ 30742 h 4939827"/>
              <a:gd name="connsiteX161" fmla="*/ 6986370 w 12192000"/>
              <a:gd name="connsiteY161" fmla="*/ 12659 h 4939827"/>
              <a:gd name="connsiteX162" fmla="*/ 6989536 w 12192000"/>
              <a:gd name="connsiteY162" fmla="*/ 14528 h 4939827"/>
              <a:gd name="connsiteX163" fmla="*/ 7015933 w 12192000"/>
              <a:gd name="connsiteY163" fmla="*/ 9653 h 4939827"/>
              <a:gd name="connsiteX164" fmla="*/ 7020592 w 12192000"/>
              <a:gd name="connsiteY164" fmla="*/ 1651 h 4939827"/>
              <a:gd name="connsiteX165" fmla="*/ 7025905 w 12192000"/>
              <a:gd name="connsiteY16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371484 w 12192000"/>
              <a:gd name="connsiteY55" fmla="*/ 329634 h 4939827"/>
              <a:gd name="connsiteX56" fmla="*/ 9404829 w 12192000"/>
              <a:gd name="connsiteY56" fmla="*/ 339038 h 4939827"/>
              <a:gd name="connsiteX57" fmla="*/ 9427021 w 12192000"/>
              <a:gd name="connsiteY57" fmla="*/ 358784 h 4939827"/>
              <a:gd name="connsiteX58" fmla="*/ 9670844 w 12192000"/>
              <a:gd name="connsiteY58" fmla="*/ 405128 h 4939827"/>
              <a:gd name="connsiteX59" fmla="*/ 9816083 w 12192000"/>
              <a:gd name="connsiteY59" fmla="*/ 416573 h 4939827"/>
              <a:gd name="connsiteX60" fmla="*/ 9936741 w 12192000"/>
              <a:gd name="connsiteY60" fmla="*/ 437044 h 4939827"/>
              <a:gd name="connsiteX61" fmla="*/ 10050093 w 12192000"/>
              <a:gd name="connsiteY61" fmla="*/ 443783 h 4939827"/>
              <a:gd name="connsiteX62" fmla="*/ 10130090 w 12192000"/>
              <a:gd name="connsiteY62" fmla="*/ 459520 h 4939827"/>
              <a:gd name="connsiteX63" fmla="*/ 10173456 w 12192000"/>
              <a:gd name="connsiteY63" fmla="*/ 457749 h 4939827"/>
              <a:gd name="connsiteX64" fmla="*/ 10218232 w 12192000"/>
              <a:gd name="connsiteY64" fmla="*/ 459820 h 4939827"/>
              <a:gd name="connsiteX65" fmla="*/ 10354176 w 12192000"/>
              <a:gd name="connsiteY65" fmla="*/ 471377 h 4939827"/>
              <a:gd name="connsiteX66" fmla="*/ 10430681 w 12192000"/>
              <a:gd name="connsiteY66" fmla="*/ 481226 h 4939827"/>
              <a:gd name="connsiteX67" fmla="*/ 10478169 w 12192000"/>
              <a:gd name="connsiteY67" fmla="*/ 481774 h 4939827"/>
              <a:gd name="connsiteX68" fmla="*/ 10540907 w 12192000"/>
              <a:gd name="connsiteY68" fmla="*/ 485607 h 4939827"/>
              <a:gd name="connsiteX69" fmla="*/ 10614941 w 12192000"/>
              <a:gd name="connsiteY69" fmla="*/ 487592 h 4939827"/>
              <a:gd name="connsiteX70" fmla="*/ 10674098 w 12192000"/>
              <a:gd name="connsiteY70" fmla="*/ 521656 h 4939827"/>
              <a:gd name="connsiteX71" fmla="*/ 10874834 w 12192000"/>
              <a:gd name="connsiteY71" fmla="*/ 574867 h 4939827"/>
              <a:gd name="connsiteX72" fmla="*/ 10944981 w 12192000"/>
              <a:gd name="connsiteY72" fmla="*/ 615042 h 4939827"/>
              <a:gd name="connsiteX73" fmla="*/ 11006376 w 12192000"/>
              <a:gd name="connsiteY73" fmla="*/ 645957 h 4939827"/>
              <a:gd name="connsiteX74" fmla="*/ 11076308 w 12192000"/>
              <a:gd name="connsiteY74" fmla="*/ 675698 h 4939827"/>
              <a:gd name="connsiteX75" fmla="*/ 11148789 w 12192000"/>
              <a:gd name="connsiteY75" fmla="*/ 685041 h 4939827"/>
              <a:gd name="connsiteX76" fmla="*/ 11249129 w 12192000"/>
              <a:gd name="connsiteY76" fmla="*/ 684218 h 4939827"/>
              <a:gd name="connsiteX77" fmla="*/ 11299915 w 12192000"/>
              <a:gd name="connsiteY77" fmla="*/ 692177 h 4939827"/>
              <a:gd name="connsiteX78" fmla="*/ 11386973 w 12192000"/>
              <a:gd name="connsiteY78" fmla="*/ 708209 h 4939827"/>
              <a:gd name="connsiteX79" fmla="*/ 11500105 w 12192000"/>
              <a:gd name="connsiteY79" fmla="*/ 735014 h 4939827"/>
              <a:gd name="connsiteX80" fmla="*/ 11621735 w 12192000"/>
              <a:gd name="connsiteY80" fmla="*/ 789584 h 4939827"/>
              <a:gd name="connsiteX81" fmla="*/ 11691200 w 12192000"/>
              <a:gd name="connsiteY81" fmla="*/ 867902 h 4939827"/>
              <a:gd name="connsiteX82" fmla="*/ 11819427 w 12192000"/>
              <a:gd name="connsiteY82" fmla="*/ 911634 h 4939827"/>
              <a:gd name="connsiteX83" fmla="*/ 11969720 w 12192000"/>
              <a:gd name="connsiteY83" fmla="*/ 964737 h 4939827"/>
              <a:gd name="connsiteX84" fmla="*/ 12055766 w 12192000"/>
              <a:gd name="connsiteY84" fmla="*/ 991268 h 4939827"/>
              <a:gd name="connsiteX85" fmla="*/ 12171539 w 12192000"/>
              <a:gd name="connsiteY85" fmla="*/ 995427 h 4939827"/>
              <a:gd name="connsiteX86" fmla="*/ 12187831 w 12192000"/>
              <a:gd name="connsiteY86" fmla="*/ 996580 h 4939827"/>
              <a:gd name="connsiteX87" fmla="*/ 12192000 w 12192000"/>
              <a:gd name="connsiteY87" fmla="*/ 996726 h 4939827"/>
              <a:gd name="connsiteX88" fmla="*/ 12192000 w 12192000"/>
              <a:gd name="connsiteY88" fmla="*/ 4939827 h 4939827"/>
              <a:gd name="connsiteX89" fmla="*/ 0 w 12192000"/>
              <a:gd name="connsiteY89" fmla="*/ 4939827 h 4939827"/>
              <a:gd name="connsiteX90" fmla="*/ 0 w 12192000"/>
              <a:gd name="connsiteY90" fmla="*/ 512043 h 4939827"/>
              <a:gd name="connsiteX91" fmla="*/ 7381 w 12192000"/>
              <a:gd name="connsiteY91" fmla="*/ 512580 h 4939827"/>
              <a:gd name="connsiteX92" fmla="*/ 100029 w 12192000"/>
              <a:gd name="connsiteY92" fmla="*/ 504758 h 4939827"/>
              <a:gd name="connsiteX93" fmla="*/ 155244 w 12192000"/>
              <a:gd name="connsiteY93" fmla="*/ 525130 h 4939827"/>
              <a:gd name="connsiteX94" fmla="*/ 254366 w 12192000"/>
              <a:gd name="connsiteY94" fmla="*/ 534449 h 4939827"/>
              <a:gd name="connsiteX95" fmla="*/ 447292 w 12192000"/>
              <a:gd name="connsiteY95" fmla="*/ 542725 h 4939827"/>
              <a:gd name="connsiteX96" fmla="*/ 628105 w 12192000"/>
              <a:gd name="connsiteY96" fmla="*/ 547853 h 4939827"/>
              <a:gd name="connsiteX97" fmla="*/ 783146 w 12192000"/>
              <a:gd name="connsiteY97" fmla="*/ 591799 h 4939827"/>
              <a:gd name="connsiteX98" fmla="*/ 1043676 w 12192000"/>
              <a:gd name="connsiteY98" fmla="*/ 591887 h 4939827"/>
              <a:gd name="connsiteX99" fmla="*/ 1281816 w 12192000"/>
              <a:gd name="connsiteY99" fmla="*/ 520946 h 4939827"/>
              <a:gd name="connsiteX100" fmla="*/ 1486347 w 12192000"/>
              <a:gd name="connsiteY100" fmla="*/ 487310 h 4939827"/>
              <a:gd name="connsiteX101" fmla="*/ 1568079 w 12192000"/>
              <a:gd name="connsiteY101" fmla="*/ 462531 h 4939827"/>
              <a:gd name="connsiteX102" fmla="*/ 1622516 w 12192000"/>
              <a:gd name="connsiteY102" fmla="*/ 466058 h 4939827"/>
              <a:gd name="connsiteX103" fmla="*/ 1655457 w 12192000"/>
              <a:gd name="connsiteY103" fmla="*/ 465359 h 4939827"/>
              <a:gd name="connsiteX104" fmla="*/ 1717454 w 12192000"/>
              <a:gd name="connsiteY104" fmla="*/ 417203 h 4939827"/>
              <a:gd name="connsiteX105" fmla="*/ 1913794 w 12192000"/>
              <a:gd name="connsiteY105" fmla="*/ 365255 h 4939827"/>
              <a:gd name="connsiteX106" fmla="*/ 2129762 w 12192000"/>
              <a:gd name="connsiteY106" fmla="*/ 367832 h 4939827"/>
              <a:gd name="connsiteX107" fmla="*/ 2376970 w 12192000"/>
              <a:gd name="connsiteY107" fmla="*/ 350129 h 4939827"/>
              <a:gd name="connsiteX108" fmla="*/ 2480155 w 12192000"/>
              <a:gd name="connsiteY108" fmla="*/ 359227 h 4939827"/>
              <a:gd name="connsiteX109" fmla="*/ 2586782 w 12192000"/>
              <a:gd name="connsiteY109" fmla="*/ 339352 h 4939827"/>
              <a:gd name="connsiteX110" fmla="*/ 2679617 w 12192000"/>
              <a:gd name="connsiteY110" fmla="*/ 305383 h 4939827"/>
              <a:gd name="connsiteX111" fmla="*/ 2788947 w 12192000"/>
              <a:gd name="connsiteY111" fmla="*/ 250375 h 4939827"/>
              <a:gd name="connsiteX112" fmla="*/ 2965530 w 12192000"/>
              <a:gd name="connsiteY112" fmla="*/ 245958 h 4939827"/>
              <a:gd name="connsiteX113" fmla="*/ 3103677 w 12192000"/>
              <a:gd name="connsiteY113" fmla="*/ 209527 h 4939827"/>
              <a:gd name="connsiteX114" fmla="*/ 3126759 w 12192000"/>
              <a:gd name="connsiteY114" fmla="*/ 211226 h 4939827"/>
              <a:gd name="connsiteX115" fmla="*/ 3164020 w 12192000"/>
              <a:gd name="connsiteY115" fmla="*/ 212779 h 4939827"/>
              <a:gd name="connsiteX116" fmla="*/ 3285019 w 12192000"/>
              <a:gd name="connsiteY116" fmla="*/ 220535 h 4939827"/>
              <a:gd name="connsiteX117" fmla="*/ 3365154 w 12192000"/>
              <a:gd name="connsiteY117" fmla="*/ 226416 h 4939827"/>
              <a:gd name="connsiteX118" fmla="*/ 3367507 w 12192000"/>
              <a:gd name="connsiteY118" fmla="*/ 225416 h 4939827"/>
              <a:gd name="connsiteX119" fmla="*/ 3387567 w 12192000"/>
              <a:gd name="connsiteY119" fmla="*/ 227103 h 4939827"/>
              <a:gd name="connsiteX120" fmla="*/ 3498001 w 12192000"/>
              <a:gd name="connsiteY120" fmla="*/ 231941 h 4939827"/>
              <a:gd name="connsiteX121" fmla="*/ 3561557 w 12192000"/>
              <a:gd name="connsiteY121" fmla="*/ 228095 h 4939827"/>
              <a:gd name="connsiteX122" fmla="*/ 3611920 w 12192000"/>
              <a:gd name="connsiteY122" fmla="*/ 218094 h 4939827"/>
              <a:gd name="connsiteX123" fmla="*/ 3620528 w 12192000"/>
              <a:gd name="connsiteY123" fmla="*/ 218788 h 4939827"/>
              <a:gd name="connsiteX124" fmla="*/ 3620766 w 12192000"/>
              <a:gd name="connsiteY124" fmla="*/ 218511 h 4939827"/>
              <a:gd name="connsiteX125" fmla="*/ 3629977 w 12192000"/>
              <a:gd name="connsiteY125" fmla="*/ 218664 h 4939827"/>
              <a:gd name="connsiteX126" fmla="*/ 3636217 w 12192000"/>
              <a:gd name="connsiteY126" fmla="*/ 220048 h 4939827"/>
              <a:gd name="connsiteX127" fmla="*/ 3709484 w 12192000"/>
              <a:gd name="connsiteY127" fmla="*/ 186927 h 4939827"/>
              <a:gd name="connsiteX128" fmla="*/ 3761342 w 12192000"/>
              <a:gd name="connsiteY128" fmla="*/ 177474 h 4939827"/>
              <a:gd name="connsiteX129" fmla="*/ 3799748 w 12192000"/>
              <a:gd name="connsiteY129" fmla="*/ 167154 h 4939827"/>
              <a:gd name="connsiteX130" fmla="*/ 3922756 w 12192000"/>
              <a:gd name="connsiteY130" fmla="*/ 194044 h 4939827"/>
              <a:gd name="connsiteX131" fmla="*/ 4028476 w 12192000"/>
              <a:gd name="connsiteY131" fmla="*/ 223679 h 4939827"/>
              <a:gd name="connsiteX132" fmla="*/ 4191582 w 12192000"/>
              <a:gd name="connsiteY132" fmla="*/ 238952 h 4939827"/>
              <a:gd name="connsiteX133" fmla="*/ 4251024 w 12192000"/>
              <a:gd name="connsiteY133" fmla="*/ 240874 h 4939827"/>
              <a:gd name="connsiteX134" fmla="*/ 4355275 w 12192000"/>
              <a:gd name="connsiteY134" fmla="*/ 260205 h 4939827"/>
              <a:gd name="connsiteX135" fmla="*/ 4423807 w 12192000"/>
              <a:gd name="connsiteY135" fmla="*/ 270366 h 4939827"/>
              <a:gd name="connsiteX136" fmla="*/ 4558432 w 12192000"/>
              <a:gd name="connsiteY136" fmla="*/ 269194 h 4939827"/>
              <a:gd name="connsiteX137" fmla="*/ 4635061 w 12192000"/>
              <a:gd name="connsiteY137" fmla="*/ 280682 h 4939827"/>
              <a:gd name="connsiteX138" fmla="*/ 4807427 w 12192000"/>
              <a:gd name="connsiteY138" fmla="*/ 276835 h 4939827"/>
              <a:gd name="connsiteX139" fmla="*/ 5028933 w 12192000"/>
              <a:gd name="connsiteY139" fmla="*/ 183887 h 4939827"/>
              <a:gd name="connsiteX140" fmla="*/ 5093642 w 12192000"/>
              <a:gd name="connsiteY140" fmla="*/ 177214 h 4939827"/>
              <a:gd name="connsiteX141" fmla="*/ 5102642 w 12192000"/>
              <a:gd name="connsiteY141" fmla="*/ 186816 h 4939827"/>
              <a:gd name="connsiteX142" fmla="*/ 5193590 w 12192000"/>
              <a:gd name="connsiteY142" fmla="*/ 156458 h 4939827"/>
              <a:gd name="connsiteX143" fmla="*/ 5323922 w 12192000"/>
              <a:gd name="connsiteY143" fmla="*/ 146332 h 4939827"/>
              <a:gd name="connsiteX144" fmla="*/ 5421860 w 12192000"/>
              <a:gd name="connsiteY144" fmla="*/ 167298 h 4939827"/>
              <a:gd name="connsiteX145" fmla="*/ 5476948 w 12192000"/>
              <a:gd name="connsiteY145" fmla="*/ 173249 h 4939827"/>
              <a:gd name="connsiteX146" fmla="*/ 5516842 w 12192000"/>
              <a:gd name="connsiteY146" fmla="*/ 184018 h 4939827"/>
              <a:gd name="connsiteX147" fmla="*/ 5619415 w 12192000"/>
              <a:gd name="connsiteY147" fmla="*/ 176781 h 4939827"/>
              <a:gd name="connsiteX148" fmla="*/ 5789867 w 12192000"/>
              <a:gd name="connsiteY148" fmla="*/ 150304 h 4939827"/>
              <a:gd name="connsiteX149" fmla="*/ 5825953 w 12192000"/>
              <a:gd name="connsiteY149" fmla="*/ 147907 h 4939827"/>
              <a:gd name="connsiteX150" fmla="*/ 5856168 w 12192000"/>
              <a:gd name="connsiteY150" fmla="*/ 158719 h 4939827"/>
              <a:gd name="connsiteX151" fmla="*/ 5862476 w 12192000"/>
              <a:gd name="connsiteY151" fmla="*/ 172447 h 4939827"/>
              <a:gd name="connsiteX152" fmla="*/ 5882195 w 12192000"/>
              <a:gd name="connsiteY152" fmla="*/ 173195 h 4939827"/>
              <a:gd name="connsiteX153" fmla="*/ 5887271 w 12192000"/>
              <a:gd name="connsiteY153" fmla="*/ 176084 h 4939827"/>
              <a:gd name="connsiteX154" fmla="*/ 5921577 w 12192000"/>
              <a:gd name="connsiteY154" fmla="*/ 169858 h 4939827"/>
              <a:gd name="connsiteX155" fmla="*/ 5983240 w 12192000"/>
              <a:gd name="connsiteY155" fmla="*/ 152755 h 4939827"/>
              <a:gd name="connsiteX156" fmla="*/ 6152287 w 12192000"/>
              <a:gd name="connsiteY156" fmla="*/ 116736 h 4939827"/>
              <a:gd name="connsiteX157" fmla="*/ 6415830 w 12192000"/>
              <a:gd name="connsiteY157" fmla="*/ 136006 h 4939827"/>
              <a:gd name="connsiteX158" fmla="*/ 6756965 w 12192000"/>
              <a:gd name="connsiteY158" fmla="*/ 57636 h 4939827"/>
              <a:gd name="connsiteX159" fmla="*/ 6819400 w 12192000"/>
              <a:gd name="connsiteY159" fmla="*/ 30742 h 4939827"/>
              <a:gd name="connsiteX160" fmla="*/ 6986370 w 12192000"/>
              <a:gd name="connsiteY160" fmla="*/ 12659 h 4939827"/>
              <a:gd name="connsiteX161" fmla="*/ 6989536 w 12192000"/>
              <a:gd name="connsiteY161" fmla="*/ 14528 h 4939827"/>
              <a:gd name="connsiteX162" fmla="*/ 7015933 w 12192000"/>
              <a:gd name="connsiteY162" fmla="*/ 9653 h 4939827"/>
              <a:gd name="connsiteX163" fmla="*/ 7020592 w 12192000"/>
              <a:gd name="connsiteY163" fmla="*/ 1651 h 4939827"/>
              <a:gd name="connsiteX164" fmla="*/ 7025905 w 12192000"/>
              <a:gd name="connsiteY16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877301 w 12192000"/>
              <a:gd name="connsiteY15" fmla="*/ 186153 h 4939827"/>
              <a:gd name="connsiteX16" fmla="*/ 7952584 w 12192000"/>
              <a:gd name="connsiteY16" fmla="*/ 170181 h 4939827"/>
              <a:gd name="connsiteX17" fmla="*/ 8009534 w 12192000"/>
              <a:gd name="connsiteY17" fmla="*/ 176441 h 4939827"/>
              <a:gd name="connsiteX18" fmla="*/ 8058681 w 12192000"/>
              <a:gd name="connsiteY18" fmla="*/ 219431 h 4939827"/>
              <a:gd name="connsiteX19" fmla="*/ 8126175 w 12192000"/>
              <a:gd name="connsiteY19" fmla="*/ 240005 h 4939827"/>
              <a:gd name="connsiteX20" fmla="*/ 8166439 w 12192000"/>
              <a:gd name="connsiteY20" fmla="*/ 252699 h 4939827"/>
              <a:gd name="connsiteX21" fmla="*/ 8281371 w 12192000"/>
              <a:gd name="connsiteY21" fmla="*/ 256875 h 4939827"/>
              <a:gd name="connsiteX22" fmla="*/ 8381609 w 12192000"/>
              <a:gd name="connsiteY22" fmla="*/ 240618 h 4939827"/>
              <a:gd name="connsiteX23" fmla="*/ 8406759 w 12192000"/>
              <a:gd name="connsiteY23" fmla="*/ 232517 h 4939827"/>
              <a:gd name="connsiteX24" fmla="*/ 8426506 w 12192000"/>
              <a:gd name="connsiteY24" fmla="*/ 241842 h 4939827"/>
              <a:gd name="connsiteX25" fmla="*/ 8427949 w 12192000"/>
              <a:gd name="connsiteY25" fmla="*/ 240981 h 4939827"/>
              <a:gd name="connsiteX26" fmla="*/ 8441468 w 12192000"/>
              <a:gd name="connsiteY26" fmla="*/ 241157 h 4939827"/>
              <a:gd name="connsiteX27" fmla="*/ 8565757 w 12192000"/>
              <a:gd name="connsiteY27" fmla="*/ 255317 h 4939827"/>
              <a:gd name="connsiteX28" fmla="*/ 8573171 w 12192000"/>
              <a:gd name="connsiteY28" fmla="*/ 258426 h 4939827"/>
              <a:gd name="connsiteX29" fmla="*/ 8573548 w 12192000"/>
              <a:gd name="connsiteY29" fmla="*/ 258241 h 4939827"/>
              <a:gd name="connsiteX30" fmla="*/ 8581827 w 12192000"/>
              <a:gd name="connsiteY30" fmla="*/ 261028 h 4939827"/>
              <a:gd name="connsiteX31" fmla="*/ 8586687 w 12192000"/>
              <a:gd name="connsiteY31" fmla="*/ 264089 h 4939827"/>
              <a:gd name="connsiteX32" fmla="*/ 8601067 w 12192000"/>
              <a:gd name="connsiteY32" fmla="*/ 270114 h 4939827"/>
              <a:gd name="connsiteX33" fmla="*/ 8672650 w 12192000"/>
              <a:gd name="connsiteY33" fmla="*/ 254821 h 4939827"/>
              <a:gd name="connsiteX34" fmla="*/ 8785543 w 12192000"/>
              <a:gd name="connsiteY34" fmla="*/ 263406 h 4939827"/>
              <a:gd name="connsiteX35" fmla="*/ 8830588 w 12192000"/>
              <a:gd name="connsiteY35" fmla="*/ 265483 h 4939827"/>
              <a:gd name="connsiteX36" fmla="*/ 8905142 w 12192000"/>
              <a:gd name="connsiteY36" fmla="*/ 264958 h 4939827"/>
              <a:gd name="connsiteX37" fmla="*/ 8968582 w 12192000"/>
              <a:gd name="connsiteY37" fmla="*/ 262728 h 4939827"/>
              <a:gd name="connsiteX38" fmla="*/ 8972994 w 12192000"/>
              <a:gd name="connsiteY38" fmla="*/ 263284 h 4939827"/>
              <a:gd name="connsiteX39" fmla="*/ 9004605 w 12192000"/>
              <a:gd name="connsiteY39" fmla="*/ 258041 h 4939827"/>
              <a:gd name="connsiteX40" fmla="*/ 9016165 w 12192000"/>
              <a:gd name="connsiteY40" fmla="*/ 261258 h 4939827"/>
              <a:gd name="connsiteX41" fmla="*/ 9043297 w 12192000"/>
              <a:gd name="connsiteY41" fmla="*/ 281547 h 4939827"/>
              <a:gd name="connsiteX42" fmla="*/ 9048315 w 12192000"/>
              <a:gd name="connsiteY42" fmla="*/ 279264 h 4939827"/>
              <a:gd name="connsiteX43" fmla="*/ 9054706 w 12192000"/>
              <a:gd name="connsiteY43" fmla="*/ 278538 h 4939827"/>
              <a:gd name="connsiteX44" fmla="*/ 9070919 w 12192000"/>
              <a:gd name="connsiteY44" fmla="*/ 281810 h 4939827"/>
              <a:gd name="connsiteX45" fmla="*/ 9076813 w 12192000"/>
              <a:gd name="connsiteY45" fmla="*/ 283909 h 4939827"/>
              <a:gd name="connsiteX46" fmla="*/ 9085871 w 12192000"/>
              <a:gd name="connsiteY46" fmla="*/ 285133 h 4939827"/>
              <a:gd name="connsiteX47" fmla="*/ 9086159 w 12192000"/>
              <a:gd name="connsiteY47" fmla="*/ 284887 h 4939827"/>
              <a:gd name="connsiteX48" fmla="*/ 9134606 w 12192000"/>
              <a:gd name="connsiteY48" fmla="*/ 288168 h 4939827"/>
              <a:gd name="connsiteX49" fmla="*/ 9195590 w 12192000"/>
              <a:gd name="connsiteY49" fmla="*/ 279568 h 4939827"/>
              <a:gd name="connsiteX50" fmla="*/ 9219336 w 12192000"/>
              <a:gd name="connsiteY50" fmla="*/ 278133 h 4939827"/>
              <a:gd name="connsiteX51" fmla="*/ 9232362 w 12192000"/>
              <a:gd name="connsiteY51" fmla="*/ 275894 h 4939827"/>
              <a:gd name="connsiteX52" fmla="*/ 9233396 w 12192000"/>
              <a:gd name="connsiteY52" fmla="*/ 274803 h 4939827"/>
              <a:gd name="connsiteX53" fmla="*/ 9256213 w 12192000"/>
              <a:gd name="connsiteY53" fmla="*/ 281576 h 4939827"/>
              <a:gd name="connsiteX54" fmla="*/ 9371484 w 12192000"/>
              <a:gd name="connsiteY54" fmla="*/ 329634 h 4939827"/>
              <a:gd name="connsiteX55" fmla="*/ 9404829 w 12192000"/>
              <a:gd name="connsiteY55" fmla="*/ 339038 h 4939827"/>
              <a:gd name="connsiteX56" fmla="*/ 9427021 w 12192000"/>
              <a:gd name="connsiteY56" fmla="*/ 358784 h 4939827"/>
              <a:gd name="connsiteX57" fmla="*/ 9670844 w 12192000"/>
              <a:gd name="connsiteY57" fmla="*/ 405128 h 4939827"/>
              <a:gd name="connsiteX58" fmla="*/ 9816083 w 12192000"/>
              <a:gd name="connsiteY58" fmla="*/ 416573 h 4939827"/>
              <a:gd name="connsiteX59" fmla="*/ 9936741 w 12192000"/>
              <a:gd name="connsiteY59" fmla="*/ 437044 h 4939827"/>
              <a:gd name="connsiteX60" fmla="*/ 10050093 w 12192000"/>
              <a:gd name="connsiteY60" fmla="*/ 443783 h 4939827"/>
              <a:gd name="connsiteX61" fmla="*/ 10130090 w 12192000"/>
              <a:gd name="connsiteY61" fmla="*/ 459520 h 4939827"/>
              <a:gd name="connsiteX62" fmla="*/ 10173456 w 12192000"/>
              <a:gd name="connsiteY62" fmla="*/ 457749 h 4939827"/>
              <a:gd name="connsiteX63" fmla="*/ 10218232 w 12192000"/>
              <a:gd name="connsiteY63" fmla="*/ 459820 h 4939827"/>
              <a:gd name="connsiteX64" fmla="*/ 10354176 w 12192000"/>
              <a:gd name="connsiteY64" fmla="*/ 471377 h 4939827"/>
              <a:gd name="connsiteX65" fmla="*/ 10430681 w 12192000"/>
              <a:gd name="connsiteY65" fmla="*/ 481226 h 4939827"/>
              <a:gd name="connsiteX66" fmla="*/ 10478169 w 12192000"/>
              <a:gd name="connsiteY66" fmla="*/ 481774 h 4939827"/>
              <a:gd name="connsiteX67" fmla="*/ 10540907 w 12192000"/>
              <a:gd name="connsiteY67" fmla="*/ 485607 h 4939827"/>
              <a:gd name="connsiteX68" fmla="*/ 10614941 w 12192000"/>
              <a:gd name="connsiteY68" fmla="*/ 487592 h 4939827"/>
              <a:gd name="connsiteX69" fmla="*/ 10674098 w 12192000"/>
              <a:gd name="connsiteY69" fmla="*/ 521656 h 4939827"/>
              <a:gd name="connsiteX70" fmla="*/ 10874834 w 12192000"/>
              <a:gd name="connsiteY70" fmla="*/ 574867 h 4939827"/>
              <a:gd name="connsiteX71" fmla="*/ 10944981 w 12192000"/>
              <a:gd name="connsiteY71" fmla="*/ 615042 h 4939827"/>
              <a:gd name="connsiteX72" fmla="*/ 11006376 w 12192000"/>
              <a:gd name="connsiteY72" fmla="*/ 645957 h 4939827"/>
              <a:gd name="connsiteX73" fmla="*/ 11076308 w 12192000"/>
              <a:gd name="connsiteY73" fmla="*/ 675698 h 4939827"/>
              <a:gd name="connsiteX74" fmla="*/ 11148789 w 12192000"/>
              <a:gd name="connsiteY74" fmla="*/ 685041 h 4939827"/>
              <a:gd name="connsiteX75" fmla="*/ 11249129 w 12192000"/>
              <a:gd name="connsiteY75" fmla="*/ 684218 h 4939827"/>
              <a:gd name="connsiteX76" fmla="*/ 11299915 w 12192000"/>
              <a:gd name="connsiteY76" fmla="*/ 692177 h 4939827"/>
              <a:gd name="connsiteX77" fmla="*/ 11386973 w 12192000"/>
              <a:gd name="connsiteY77" fmla="*/ 708209 h 4939827"/>
              <a:gd name="connsiteX78" fmla="*/ 11500105 w 12192000"/>
              <a:gd name="connsiteY78" fmla="*/ 735014 h 4939827"/>
              <a:gd name="connsiteX79" fmla="*/ 11621735 w 12192000"/>
              <a:gd name="connsiteY79" fmla="*/ 789584 h 4939827"/>
              <a:gd name="connsiteX80" fmla="*/ 11691200 w 12192000"/>
              <a:gd name="connsiteY80" fmla="*/ 867902 h 4939827"/>
              <a:gd name="connsiteX81" fmla="*/ 11819427 w 12192000"/>
              <a:gd name="connsiteY81" fmla="*/ 911634 h 4939827"/>
              <a:gd name="connsiteX82" fmla="*/ 11969720 w 12192000"/>
              <a:gd name="connsiteY82" fmla="*/ 964737 h 4939827"/>
              <a:gd name="connsiteX83" fmla="*/ 12055766 w 12192000"/>
              <a:gd name="connsiteY83" fmla="*/ 991268 h 4939827"/>
              <a:gd name="connsiteX84" fmla="*/ 12171539 w 12192000"/>
              <a:gd name="connsiteY84" fmla="*/ 995427 h 4939827"/>
              <a:gd name="connsiteX85" fmla="*/ 12187831 w 12192000"/>
              <a:gd name="connsiteY85" fmla="*/ 996580 h 4939827"/>
              <a:gd name="connsiteX86" fmla="*/ 12192000 w 12192000"/>
              <a:gd name="connsiteY86" fmla="*/ 996726 h 4939827"/>
              <a:gd name="connsiteX87" fmla="*/ 12192000 w 12192000"/>
              <a:gd name="connsiteY87" fmla="*/ 4939827 h 4939827"/>
              <a:gd name="connsiteX88" fmla="*/ 0 w 12192000"/>
              <a:gd name="connsiteY88" fmla="*/ 4939827 h 4939827"/>
              <a:gd name="connsiteX89" fmla="*/ 0 w 12192000"/>
              <a:gd name="connsiteY89" fmla="*/ 512043 h 4939827"/>
              <a:gd name="connsiteX90" fmla="*/ 7381 w 12192000"/>
              <a:gd name="connsiteY90" fmla="*/ 512580 h 4939827"/>
              <a:gd name="connsiteX91" fmla="*/ 100029 w 12192000"/>
              <a:gd name="connsiteY91" fmla="*/ 504758 h 4939827"/>
              <a:gd name="connsiteX92" fmla="*/ 155244 w 12192000"/>
              <a:gd name="connsiteY92" fmla="*/ 525130 h 4939827"/>
              <a:gd name="connsiteX93" fmla="*/ 254366 w 12192000"/>
              <a:gd name="connsiteY93" fmla="*/ 534449 h 4939827"/>
              <a:gd name="connsiteX94" fmla="*/ 447292 w 12192000"/>
              <a:gd name="connsiteY94" fmla="*/ 542725 h 4939827"/>
              <a:gd name="connsiteX95" fmla="*/ 628105 w 12192000"/>
              <a:gd name="connsiteY95" fmla="*/ 547853 h 4939827"/>
              <a:gd name="connsiteX96" fmla="*/ 783146 w 12192000"/>
              <a:gd name="connsiteY96" fmla="*/ 591799 h 4939827"/>
              <a:gd name="connsiteX97" fmla="*/ 1043676 w 12192000"/>
              <a:gd name="connsiteY97" fmla="*/ 591887 h 4939827"/>
              <a:gd name="connsiteX98" fmla="*/ 1281816 w 12192000"/>
              <a:gd name="connsiteY98" fmla="*/ 520946 h 4939827"/>
              <a:gd name="connsiteX99" fmla="*/ 1486347 w 12192000"/>
              <a:gd name="connsiteY99" fmla="*/ 487310 h 4939827"/>
              <a:gd name="connsiteX100" fmla="*/ 1568079 w 12192000"/>
              <a:gd name="connsiteY100" fmla="*/ 462531 h 4939827"/>
              <a:gd name="connsiteX101" fmla="*/ 1622516 w 12192000"/>
              <a:gd name="connsiteY101" fmla="*/ 466058 h 4939827"/>
              <a:gd name="connsiteX102" fmla="*/ 1655457 w 12192000"/>
              <a:gd name="connsiteY102" fmla="*/ 465359 h 4939827"/>
              <a:gd name="connsiteX103" fmla="*/ 1717454 w 12192000"/>
              <a:gd name="connsiteY103" fmla="*/ 417203 h 4939827"/>
              <a:gd name="connsiteX104" fmla="*/ 1913794 w 12192000"/>
              <a:gd name="connsiteY104" fmla="*/ 365255 h 4939827"/>
              <a:gd name="connsiteX105" fmla="*/ 2129762 w 12192000"/>
              <a:gd name="connsiteY105" fmla="*/ 367832 h 4939827"/>
              <a:gd name="connsiteX106" fmla="*/ 2376970 w 12192000"/>
              <a:gd name="connsiteY106" fmla="*/ 350129 h 4939827"/>
              <a:gd name="connsiteX107" fmla="*/ 2480155 w 12192000"/>
              <a:gd name="connsiteY107" fmla="*/ 359227 h 4939827"/>
              <a:gd name="connsiteX108" fmla="*/ 2586782 w 12192000"/>
              <a:gd name="connsiteY108" fmla="*/ 339352 h 4939827"/>
              <a:gd name="connsiteX109" fmla="*/ 2679617 w 12192000"/>
              <a:gd name="connsiteY109" fmla="*/ 305383 h 4939827"/>
              <a:gd name="connsiteX110" fmla="*/ 2788947 w 12192000"/>
              <a:gd name="connsiteY110" fmla="*/ 250375 h 4939827"/>
              <a:gd name="connsiteX111" fmla="*/ 2965530 w 12192000"/>
              <a:gd name="connsiteY111" fmla="*/ 245958 h 4939827"/>
              <a:gd name="connsiteX112" fmla="*/ 3103677 w 12192000"/>
              <a:gd name="connsiteY112" fmla="*/ 209527 h 4939827"/>
              <a:gd name="connsiteX113" fmla="*/ 3126759 w 12192000"/>
              <a:gd name="connsiteY113" fmla="*/ 211226 h 4939827"/>
              <a:gd name="connsiteX114" fmla="*/ 3164020 w 12192000"/>
              <a:gd name="connsiteY114" fmla="*/ 212779 h 4939827"/>
              <a:gd name="connsiteX115" fmla="*/ 3285019 w 12192000"/>
              <a:gd name="connsiteY115" fmla="*/ 220535 h 4939827"/>
              <a:gd name="connsiteX116" fmla="*/ 3365154 w 12192000"/>
              <a:gd name="connsiteY116" fmla="*/ 226416 h 4939827"/>
              <a:gd name="connsiteX117" fmla="*/ 3367507 w 12192000"/>
              <a:gd name="connsiteY117" fmla="*/ 225416 h 4939827"/>
              <a:gd name="connsiteX118" fmla="*/ 3387567 w 12192000"/>
              <a:gd name="connsiteY118" fmla="*/ 227103 h 4939827"/>
              <a:gd name="connsiteX119" fmla="*/ 3498001 w 12192000"/>
              <a:gd name="connsiteY119" fmla="*/ 231941 h 4939827"/>
              <a:gd name="connsiteX120" fmla="*/ 3561557 w 12192000"/>
              <a:gd name="connsiteY120" fmla="*/ 228095 h 4939827"/>
              <a:gd name="connsiteX121" fmla="*/ 3611920 w 12192000"/>
              <a:gd name="connsiteY121" fmla="*/ 218094 h 4939827"/>
              <a:gd name="connsiteX122" fmla="*/ 3620528 w 12192000"/>
              <a:gd name="connsiteY122" fmla="*/ 218788 h 4939827"/>
              <a:gd name="connsiteX123" fmla="*/ 3620766 w 12192000"/>
              <a:gd name="connsiteY123" fmla="*/ 218511 h 4939827"/>
              <a:gd name="connsiteX124" fmla="*/ 3629977 w 12192000"/>
              <a:gd name="connsiteY124" fmla="*/ 218664 h 4939827"/>
              <a:gd name="connsiteX125" fmla="*/ 3636217 w 12192000"/>
              <a:gd name="connsiteY125" fmla="*/ 220048 h 4939827"/>
              <a:gd name="connsiteX126" fmla="*/ 3709484 w 12192000"/>
              <a:gd name="connsiteY126" fmla="*/ 186927 h 4939827"/>
              <a:gd name="connsiteX127" fmla="*/ 3761342 w 12192000"/>
              <a:gd name="connsiteY127" fmla="*/ 177474 h 4939827"/>
              <a:gd name="connsiteX128" fmla="*/ 3799748 w 12192000"/>
              <a:gd name="connsiteY128" fmla="*/ 167154 h 4939827"/>
              <a:gd name="connsiteX129" fmla="*/ 3922756 w 12192000"/>
              <a:gd name="connsiteY129" fmla="*/ 194044 h 4939827"/>
              <a:gd name="connsiteX130" fmla="*/ 4028476 w 12192000"/>
              <a:gd name="connsiteY130" fmla="*/ 223679 h 4939827"/>
              <a:gd name="connsiteX131" fmla="*/ 4191582 w 12192000"/>
              <a:gd name="connsiteY131" fmla="*/ 238952 h 4939827"/>
              <a:gd name="connsiteX132" fmla="*/ 4251024 w 12192000"/>
              <a:gd name="connsiteY132" fmla="*/ 240874 h 4939827"/>
              <a:gd name="connsiteX133" fmla="*/ 4355275 w 12192000"/>
              <a:gd name="connsiteY133" fmla="*/ 260205 h 4939827"/>
              <a:gd name="connsiteX134" fmla="*/ 4423807 w 12192000"/>
              <a:gd name="connsiteY134" fmla="*/ 270366 h 4939827"/>
              <a:gd name="connsiteX135" fmla="*/ 4558432 w 12192000"/>
              <a:gd name="connsiteY135" fmla="*/ 269194 h 4939827"/>
              <a:gd name="connsiteX136" fmla="*/ 4635061 w 12192000"/>
              <a:gd name="connsiteY136" fmla="*/ 280682 h 4939827"/>
              <a:gd name="connsiteX137" fmla="*/ 4807427 w 12192000"/>
              <a:gd name="connsiteY137" fmla="*/ 276835 h 4939827"/>
              <a:gd name="connsiteX138" fmla="*/ 5028933 w 12192000"/>
              <a:gd name="connsiteY138" fmla="*/ 183887 h 4939827"/>
              <a:gd name="connsiteX139" fmla="*/ 5093642 w 12192000"/>
              <a:gd name="connsiteY139" fmla="*/ 177214 h 4939827"/>
              <a:gd name="connsiteX140" fmla="*/ 5102642 w 12192000"/>
              <a:gd name="connsiteY140" fmla="*/ 186816 h 4939827"/>
              <a:gd name="connsiteX141" fmla="*/ 5193590 w 12192000"/>
              <a:gd name="connsiteY141" fmla="*/ 156458 h 4939827"/>
              <a:gd name="connsiteX142" fmla="*/ 5323922 w 12192000"/>
              <a:gd name="connsiteY142" fmla="*/ 146332 h 4939827"/>
              <a:gd name="connsiteX143" fmla="*/ 5421860 w 12192000"/>
              <a:gd name="connsiteY143" fmla="*/ 167298 h 4939827"/>
              <a:gd name="connsiteX144" fmla="*/ 5476948 w 12192000"/>
              <a:gd name="connsiteY144" fmla="*/ 173249 h 4939827"/>
              <a:gd name="connsiteX145" fmla="*/ 5516842 w 12192000"/>
              <a:gd name="connsiteY145" fmla="*/ 184018 h 4939827"/>
              <a:gd name="connsiteX146" fmla="*/ 5619415 w 12192000"/>
              <a:gd name="connsiteY146" fmla="*/ 176781 h 4939827"/>
              <a:gd name="connsiteX147" fmla="*/ 5789867 w 12192000"/>
              <a:gd name="connsiteY147" fmla="*/ 150304 h 4939827"/>
              <a:gd name="connsiteX148" fmla="*/ 5825953 w 12192000"/>
              <a:gd name="connsiteY148" fmla="*/ 147907 h 4939827"/>
              <a:gd name="connsiteX149" fmla="*/ 5856168 w 12192000"/>
              <a:gd name="connsiteY149" fmla="*/ 158719 h 4939827"/>
              <a:gd name="connsiteX150" fmla="*/ 5862476 w 12192000"/>
              <a:gd name="connsiteY150" fmla="*/ 172447 h 4939827"/>
              <a:gd name="connsiteX151" fmla="*/ 5882195 w 12192000"/>
              <a:gd name="connsiteY151" fmla="*/ 173195 h 4939827"/>
              <a:gd name="connsiteX152" fmla="*/ 5887271 w 12192000"/>
              <a:gd name="connsiteY152" fmla="*/ 176084 h 4939827"/>
              <a:gd name="connsiteX153" fmla="*/ 5921577 w 12192000"/>
              <a:gd name="connsiteY153" fmla="*/ 169858 h 4939827"/>
              <a:gd name="connsiteX154" fmla="*/ 5983240 w 12192000"/>
              <a:gd name="connsiteY154" fmla="*/ 152755 h 4939827"/>
              <a:gd name="connsiteX155" fmla="*/ 6152287 w 12192000"/>
              <a:gd name="connsiteY155" fmla="*/ 116736 h 4939827"/>
              <a:gd name="connsiteX156" fmla="*/ 6415830 w 12192000"/>
              <a:gd name="connsiteY156" fmla="*/ 136006 h 4939827"/>
              <a:gd name="connsiteX157" fmla="*/ 6756965 w 12192000"/>
              <a:gd name="connsiteY157" fmla="*/ 57636 h 4939827"/>
              <a:gd name="connsiteX158" fmla="*/ 6819400 w 12192000"/>
              <a:gd name="connsiteY158" fmla="*/ 30742 h 4939827"/>
              <a:gd name="connsiteX159" fmla="*/ 6986370 w 12192000"/>
              <a:gd name="connsiteY159" fmla="*/ 12659 h 4939827"/>
              <a:gd name="connsiteX160" fmla="*/ 6989536 w 12192000"/>
              <a:gd name="connsiteY160" fmla="*/ 14528 h 4939827"/>
              <a:gd name="connsiteX161" fmla="*/ 7015933 w 12192000"/>
              <a:gd name="connsiteY161" fmla="*/ 9653 h 4939827"/>
              <a:gd name="connsiteX162" fmla="*/ 7020592 w 12192000"/>
              <a:gd name="connsiteY162" fmla="*/ 1651 h 4939827"/>
              <a:gd name="connsiteX163" fmla="*/ 7025905 w 12192000"/>
              <a:gd name="connsiteY16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152287 w 12192000"/>
              <a:gd name="connsiteY154" fmla="*/ 116736 h 4939827"/>
              <a:gd name="connsiteX155" fmla="*/ 6415830 w 12192000"/>
              <a:gd name="connsiteY155" fmla="*/ 136006 h 4939827"/>
              <a:gd name="connsiteX156" fmla="*/ 6756965 w 12192000"/>
              <a:gd name="connsiteY156" fmla="*/ 57636 h 4939827"/>
              <a:gd name="connsiteX157" fmla="*/ 6819400 w 12192000"/>
              <a:gd name="connsiteY157" fmla="*/ 30742 h 4939827"/>
              <a:gd name="connsiteX158" fmla="*/ 6986370 w 12192000"/>
              <a:gd name="connsiteY158" fmla="*/ 12659 h 4939827"/>
              <a:gd name="connsiteX159" fmla="*/ 6989536 w 12192000"/>
              <a:gd name="connsiteY159" fmla="*/ 14528 h 4939827"/>
              <a:gd name="connsiteX160" fmla="*/ 7015933 w 12192000"/>
              <a:gd name="connsiteY160" fmla="*/ 9653 h 4939827"/>
              <a:gd name="connsiteX161" fmla="*/ 7020592 w 12192000"/>
              <a:gd name="connsiteY161" fmla="*/ 1651 h 4939827"/>
              <a:gd name="connsiteX162" fmla="*/ 7025905 w 12192000"/>
              <a:gd name="connsiteY16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256213 w 12192000"/>
              <a:gd name="connsiteY51" fmla="*/ 281576 h 4939827"/>
              <a:gd name="connsiteX52" fmla="*/ 9371484 w 12192000"/>
              <a:gd name="connsiteY52" fmla="*/ 329634 h 4939827"/>
              <a:gd name="connsiteX53" fmla="*/ 9404829 w 12192000"/>
              <a:gd name="connsiteY53" fmla="*/ 339038 h 4939827"/>
              <a:gd name="connsiteX54" fmla="*/ 9427021 w 12192000"/>
              <a:gd name="connsiteY54" fmla="*/ 358784 h 4939827"/>
              <a:gd name="connsiteX55" fmla="*/ 9670844 w 12192000"/>
              <a:gd name="connsiteY55" fmla="*/ 405128 h 4939827"/>
              <a:gd name="connsiteX56" fmla="*/ 9816083 w 12192000"/>
              <a:gd name="connsiteY56" fmla="*/ 416573 h 4939827"/>
              <a:gd name="connsiteX57" fmla="*/ 9936741 w 12192000"/>
              <a:gd name="connsiteY57" fmla="*/ 437044 h 4939827"/>
              <a:gd name="connsiteX58" fmla="*/ 10050093 w 12192000"/>
              <a:gd name="connsiteY58" fmla="*/ 443783 h 4939827"/>
              <a:gd name="connsiteX59" fmla="*/ 10130090 w 12192000"/>
              <a:gd name="connsiteY59" fmla="*/ 459520 h 4939827"/>
              <a:gd name="connsiteX60" fmla="*/ 10173456 w 12192000"/>
              <a:gd name="connsiteY60" fmla="*/ 457749 h 4939827"/>
              <a:gd name="connsiteX61" fmla="*/ 10218232 w 12192000"/>
              <a:gd name="connsiteY61" fmla="*/ 459820 h 4939827"/>
              <a:gd name="connsiteX62" fmla="*/ 10354176 w 12192000"/>
              <a:gd name="connsiteY62" fmla="*/ 471377 h 4939827"/>
              <a:gd name="connsiteX63" fmla="*/ 10430681 w 12192000"/>
              <a:gd name="connsiteY63" fmla="*/ 481226 h 4939827"/>
              <a:gd name="connsiteX64" fmla="*/ 10478169 w 12192000"/>
              <a:gd name="connsiteY64" fmla="*/ 481774 h 4939827"/>
              <a:gd name="connsiteX65" fmla="*/ 10540907 w 12192000"/>
              <a:gd name="connsiteY65" fmla="*/ 485607 h 4939827"/>
              <a:gd name="connsiteX66" fmla="*/ 10614941 w 12192000"/>
              <a:gd name="connsiteY66" fmla="*/ 487592 h 4939827"/>
              <a:gd name="connsiteX67" fmla="*/ 10674098 w 12192000"/>
              <a:gd name="connsiteY67" fmla="*/ 521656 h 4939827"/>
              <a:gd name="connsiteX68" fmla="*/ 10874834 w 12192000"/>
              <a:gd name="connsiteY68" fmla="*/ 574867 h 4939827"/>
              <a:gd name="connsiteX69" fmla="*/ 10944981 w 12192000"/>
              <a:gd name="connsiteY69" fmla="*/ 615042 h 4939827"/>
              <a:gd name="connsiteX70" fmla="*/ 11006376 w 12192000"/>
              <a:gd name="connsiteY70" fmla="*/ 645957 h 4939827"/>
              <a:gd name="connsiteX71" fmla="*/ 11076308 w 12192000"/>
              <a:gd name="connsiteY71" fmla="*/ 675698 h 4939827"/>
              <a:gd name="connsiteX72" fmla="*/ 11148789 w 12192000"/>
              <a:gd name="connsiteY72" fmla="*/ 685041 h 4939827"/>
              <a:gd name="connsiteX73" fmla="*/ 11249129 w 12192000"/>
              <a:gd name="connsiteY73" fmla="*/ 684218 h 4939827"/>
              <a:gd name="connsiteX74" fmla="*/ 11299915 w 12192000"/>
              <a:gd name="connsiteY74" fmla="*/ 692177 h 4939827"/>
              <a:gd name="connsiteX75" fmla="*/ 11386973 w 12192000"/>
              <a:gd name="connsiteY75" fmla="*/ 708209 h 4939827"/>
              <a:gd name="connsiteX76" fmla="*/ 11500105 w 12192000"/>
              <a:gd name="connsiteY76" fmla="*/ 735014 h 4939827"/>
              <a:gd name="connsiteX77" fmla="*/ 11621735 w 12192000"/>
              <a:gd name="connsiteY77" fmla="*/ 789584 h 4939827"/>
              <a:gd name="connsiteX78" fmla="*/ 11691200 w 12192000"/>
              <a:gd name="connsiteY78" fmla="*/ 867902 h 4939827"/>
              <a:gd name="connsiteX79" fmla="*/ 11819427 w 12192000"/>
              <a:gd name="connsiteY79" fmla="*/ 911634 h 4939827"/>
              <a:gd name="connsiteX80" fmla="*/ 11969720 w 12192000"/>
              <a:gd name="connsiteY80" fmla="*/ 964737 h 4939827"/>
              <a:gd name="connsiteX81" fmla="*/ 12055766 w 12192000"/>
              <a:gd name="connsiteY81" fmla="*/ 991268 h 4939827"/>
              <a:gd name="connsiteX82" fmla="*/ 12171539 w 12192000"/>
              <a:gd name="connsiteY82" fmla="*/ 995427 h 4939827"/>
              <a:gd name="connsiteX83" fmla="*/ 12187831 w 12192000"/>
              <a:gd name="connsiteY83" fmla="*/ 996580 h 4939827"/>
              <a:gd name="connsiteX84" fmla="*/ 12192000 w 12192000"/>
              <a:gd name="connsiteY84" fmla="*/ 996726 h 4939827"/>
              <a:gd name="connsiteX85" fmla="*/ 12192000 w 12192000"/>
              <a:gd name="connsiteY85" fmla="*/ 4939827 h 4939827"/>
              <a:gd name="connsiteX86" fmla="*/ 0 w 12192000"/>
              <a:gd name="connsiteY86" fmla="*/ 4939827 h 4939827"/>
              <a:gd name="connsiteX87" fmla="*/ 0 w 12192000"/>
              <a:gd name="connsiteY87" fmla="*/ 512043 h 4939827"/>
              <a:gd name="connsiteX88" fmla="*/ 7381 w 12192000"/>
              <a:gd name="connsiteY88" fmla="*/ 512580 h 4939827"/>
              <a:gd name="connsiteX89" fmla="*/ 100029 w 12192000"/>
              <a:gd name="connsiteY89" fmla="*/ 504758 h 4939827"/>
              <a:gd name="connsiteX90" fmla="*/ 155244 w 12192000"/>
              <a:gd name="connsiteY90" fmla="*/ 525130 h 4939827"/>
              <a:gd name="connsiteX91" fmla="*/ 254366 w 12192000"/>
              <a:gd name="connsiteY91" fmla="*/ 534449 h 4939827"/>
              <a:gd name="connsiteX92" fmla="*/ 447292 w 12192000"/>
              <a:gd name="connsiteY92" fmla="*/ 542725 h 4939827"/>
              <a:gd name="connsiteX93" fmla="*/ 628105 w 12192000"/>
              <a:gd name="connsiteY93" fmla="*/ 547853 h 4939827"/>
              <a:gd name="connsiteX94" fmla="*/ 783146 w 12192000"/>
              <a:gd name="connsiteY94" fmla="*/ 591799 h 4939827"/>
              <a:gd name="connsiteX95" fmla="*/ 1043676 w 12192000"/>
              <a:gd name="connsiteY95" fmla="*/ 591887 h 4939827"/>
              <a:gd name="connsiteX96" fmla="*/ 1281816 w 12192000"/>
              <a:gd name="connsiteY96" fmla="*/ 520946 h 4939827"/>
              <a:gd name="connsiteX97" fmla="*/ 1486347 w 12192000"/>
              <a:gd name="connsiteY97" fmla="*/ 487310 h 4939827"/>
              <a:gd name="connsiteX98" fmla="*/ 1568079 w 12192000"/>
              <a:gd name="connsiteY98" fmla="*/ 462531 h 4939827"/>
              <a:gd name="connsiteX99" fmla="*/ 1622516 w 12192000"/>
              <a:gd name="connsiteY99" fmla="*/ 466058 h 4939827"/>
              <a:gd name="connsiteX100" fmla="*/ 1655457 w 12192000"/>
              <a:gd name="connsiteY100" fmla="*/ 465359 h 4939827"/>
              <a:gd name="connsiteX101" fmla="*/ 1717454 w 12192000"/>
              <a:gd name="connsiteY101" fmla="*/ 417203 h 4939827"/>
              <a:gd name="connsiteX102" fmla="*/ 1913794 w 12192000"/>
              <a:gd name="connsiteY102" fmla="*/ 365255 h 4939827"/>
              <a:gd name="connsiteX103" fmla="*/ 2129762 w 12192000"/>
              <a:gd name="connsiteY103" fmla="*/ 367832 h 4939827"/>
              <a:gd name="connsiteX104" fmla="*/ 2376970 w 12192000"/>
              <a:gd name="connsiteY104" fmla="*/ 350129 h 4939827"/>
              <a:gd name="connsiteX105" fmla="*/ 2480155 w 12192000"/>
              <a:gd name="connsiteY105" fmla="*/ 359227 h 4939827"/>
              <a:gd name="connsiteX106" fmla="*/ 2586782 w 12192000"/>
              <a:gd name="connsiteY106" fmla="*/ 339352 h 4939827"/>
              <a:gd name="connsiteX107" fmla="*/ 2679617 w 12192000"/>
              <a:gd name="connsiteY107" fmla="*/ 305383 h 4939827"/>
              <a:gd name="connsiteX108" fmla="*/ 2788947 w 12192000"/>
              <a:gd name="connsiteY108" fmla="*/ 250375 h 4939827"/>
              <a:gd name="connsiteX109" fmla="*/ 2965530 w 12192000"/>
              <a:gd name="connsiteY109" fmla="*/ 245958 h 4939827"/>
              <a:gd name="connsiteX110" fmla="*/ 3103677 w 12192000"/>
              <a:gd name="connsiteY110" fmla="*/ 209527 h 4939827"/>
              <a:gd name="connsiteX111" fmla="*/ 3126759 w 12192000"/>
              <a:gd name="connsiteY111" fmla="*/ 211226 h 4939827"/>
              <a:gd name="connsiteX112" fmla="*/ 3164020 w 12192000"/>
              <a:gd name="connsiteY112" fmla="*/ 212779 h 4939827"/>
              <a:gd name="connsiteX113" fmla="*/ 3285019 w 12192000"/>
              <a:gd name="connsiteY113" fmla="*/ 220535 h 4939827"/>
              <a:gd name="connsiteX114" fmla="*/ 3365154 w 12192000"/>
              <a:gd name="connsiteY114" fmla="*/ 226416 h 4939827"/>
              <a:gd name="connsiteX115" fmla="*/ 3367507 w 12192000"/>
              <a:gd name="connsiteY115" fmla="*/ 225416 h 4939827"/>
              <a:gd name="connsiteX116" fmla="*/ 3387567 w 12192000"/>
              <a:gd name="connsiteY116" fmla="*/ 227103 h 4939827"/>
              <a:gd name="connsiteX117" fmla="*/ 3498001 w 12192000"/>
              <a:gd name="connsiteY117" fmla="*/ 231941 h 4939827"/>
              <a:gd name="connsiteX118" fmla="*/ 3561557 w 12192000"/>
              <a:gd name="connsiteY118" fmla="*/ 228095 h 4939827"/>
              <a:gd name="connsiteX119" fmla="*/ 3611920 w 12192000"/>
              <a:gd name="connsiteY119" fmla="*/ 218094 h 4939827"/>
              <a:gd name="connsiteX120" fmla="*/ 3620528 w 12192000"/>
              <a:gd name="connsiteY120" fmla="*/ 218788 h 4939827"/>
              <a:gd name="connsiteX121" fmla="*/ 3620766 w 12192000"/>
              <a:gd name="connsiteY121" fmla="*/ 218511 h 4939827"/>
              <a:gd name="connsiteX122" fmla="*/ 3629977 w 12192000"/>
              <a:gd name="connsiteY122" fmla="*/ 218664 h 4939827"/>
              <a:gd name="connsiteX123" fmla="*/ 3636217 w 12192000"/>
              <a:gd name="connsiteY123" fmla="*/ 220048 h 4939827"/>
              <a:gd name="connsiteX124" fmla="*/ 3709484 w 12192000"/>
              <a:gd name="connsiteY124" fmla="*/ 186927 h 4939827"/>
              <a:gd name="connsiteX125" fmla="*/ 3761342 w 12192000"/>
              <a:gd name="connsiteY125" fmla="*/ 177474 h 4939827"/>
              <a:gd name="connsiteX126" fmla="*/ 3799748 w 12192000"/>
              <a:gd name="connsiteY126" fmla="*/ 167154 h 4939827"/>
              <a:gd name="connsiteX127" fmla="*/ 3922756 w 12192000"/>
              <a:gd name="connsiteY127" fmla="*/ 194044 h 4939827"/>
              <a:gd name="connsiteX128" fmla="*/ 4028476 w 12192000"/>
              <a:gd name="connsiteY128" fmla="*/ 223679 h 4939827"/>
              <a:gd name="connsiteX129" fmla="*/ 4191582 w 12192000"/>
              <a:gd name="connsiteY129" fmla="*/ 238952 h 4939827"/>
              <a:gd name="connsiteX130" fmla="*/ 4251024 w 12192000"/>
              <a:gd name="connsiteY130" fmla="*/ 240874 h 4939827"/>
              <a:gd name="connsiteX131" fmla="*/ 4355275 w 12192000"/>
              <a:gd name="connsiteY131" fmla="*/ 260205 h 4939827"/>
              <a:gd name="connsiteX132" fmla="*/ 4423807 w 12192000"/>
              <a:gd name="connsiteY132" fmla="*/ 270366 h 4939827"/>
              <a:gd name="connsiteX133" fmla="*/ 4558432 w 12192000"/>
              <a:gd name="connsiteY133" fmla="*/ 269194 h 4939827"/>
              <a:gd name="connsiteX134" fmla="*/ 4635061 w 12192000"/>
              <a:gd name="connsiteY134" fmla="*/ 280682 h 4939827"/>
              <a:gd name="connsiteX135" fmla="*/ 4807427 w 12192000"/>
              <a:gd name="connsiteY135" fmla="*/ 276835 h 4939827"/>
              <a:gd name="connsiteX136" fmla="*/ 5028933 w 12192000"/>
              <a:gd name="connsiteY136" fmla="*/ 183887 h 4939827"/>
              <a:gd name="connsiteX137" fmla="*/ 5093642 w 12192000"/>
              <a:gd name="connsiteY137" fmla="*/ 177214 h 4939827"/>
              <a:gd name="connsiteX138" fmla="*/ 5102642 w 12192000"/>
              <a:gd name="connsiteY138" fmla="*/ 186816 h 4939827"/>
              <a:gd name="connsiteX139" fmla="*/ 5193590 w 12192000"/>
              <a:gd name="connsiteY139" fmla="*/ 156458 h 4939827"/>
              <a:gd name="connsiteX140" fmla="*/ 5323922 w 12192000"/>
              <a:gd name="connsiteY140" fmla="*/ 146332 h 4939827"/>
              <a:gd name="connsiteX141" fmla="*/ 5421860 w 12192000"/>
              <a:gd name="connsiteY141" fmla="*/ 167298 h 4939827"/>
              <a:gd name="connsiteX142" fmla="*/ 5476948 w 12192000"/>
              <a:gd name="connsiteY142" fmla="*/ 173249 h 4939827"/>
              <a:gd name="connsiteX143" fmla="*/ 5516842 w 12192000"/>
              <a:gd name="connsiteY143" fmla="*/ 184018 h 4939827"/>
              <a:gd name="connsiteX144" fmla="*/ 5619415 w 12192000"/>
              <a:gd name="connsiteY144" fmla="*/ 176781 h 4939827"/>
              <a:gd name="connsiteX145" fmla="*/ 5789867 w 12192000"/>
              <a:gd name="connsiteY145" fmla="*/ 150304 h 4939827"/>
              <a:gd name="connsiteX146" fmla="*/ 5825953 w 12192000"/>
              <a:gd name="connsiteY146" fmla="*/ 147907 h 4939827"/>
              <a:gd name="connsiteX147" fmla="*/ 5856168 w 12192000"/>
              <a:gd name="connsiteY147" fmla="*/ 158719 h 4939827"/>
              <a:gd name="connsiteX148" fmla="*/ 5862476 w 12192000"/>
              <a:gd name="connsiteY148" fmla="*/ 172447 h 4939827"/>
              <a:gd name="connsiteX149" fmla="*/ 5882195 w 12192000"/>
              <a:gd name="connsiteY149" fmla="*/ 173195 h 4939827"/>
              <a:gd name="connsiteX150" fmla="*/ 5952585 w 12192000"/>
              <a:gd name="connsiteY150" fmla="*/ 161012 h 4939827"/>
              <a:gd name="connsiteX151" fmla="*/ 6001964 w 12192000"/>
              <a:gd name="connsiteY151" fmla="*/ 154786 h 4939827"/>
              <a:gd name="connsiteX152" fmla="*/ 6184207 w 12192000"/>
              <a:gd name="connsiteY152" fmla="*/ 132658 h 4939827"/>
              <a:gd name="connsiteX153" fmla="*/ 6415830 w 12192000"/>
              <a:gd name="connsiteY153" fmla="*/ 136006 h 4939827"/>
              <a:gd name="connsiteX154" fmla="*/ 6756965 w 12192000"/>
              <a:gd name="connsiteY154" fmla="*/ 57636 h 4939827"/>
              <a:gd name="connsiteX155" fmla="*/ 6819400 w 12192000"/>
              <a:gd name="connsiteY155" fmla="*/ 30742 h 4939827"/>
              <a:gd name="connsiteX156" fmla="*/ 6986370 w 12192000"/>
              <a:gd name="connsiteY156" fmla="*/ 12659 h 4939827"/>
              <a:gd name="connsiteX157" fmla="*/ 6989536 w 12192000"/>
              <a:gd name="connsiteY157" fmla="*/ 14528 h 4939827"/>
              <a:gd name="connsiteX158" fmla="*/ 7015933 w 12192000"/>
              <a:gd name="connsiteY158" fmla="*/ 9653 h 4939827"/>
              <a:gd name="connsiteX159" fmla="*/ 7020592 w 12192000"/>
              <a:gd name="connsiteY159" fmla="*/ 1651 h 4939827"/>
              <a:gd name="connsiteX160" fmla="*/ 7025905 w 12192000"/>
              <a:gd name="connsiteY16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83638 w 12192000"/>
              <a:gd name="connsiteY50" fmla="*/ 299924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622021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281371 w 12192000"/>
              <a:gd name="connsiteY19" fmla="*/ 256875 h 4939827"/>
              <a:gd name="connsiteX20" fmla="*/ 8381609 w 12192000"/>
              <a:gd name="connsiteY20" fmla="*/ 240618 h 4939827"/>
              <a:gd name="connsiteX21" fmla="*/ 8406759 w 12192000"/>
              <a:gd name="connsiteY21" fmla="*/ 232517 h 4939827"/>
              <a:gd name="connsiteX22" fmla="*/ 8426506 w 12192000"/>
              <a:gd name="connsiteY22" fmla="*/ 241842 h 4939827"/>
              <a:gd name="connsiteX23" fmla="*/ 8427949 w 12192000"/>
              <a:gd name="connsiteY23" fmla="*/ 240981 h 4939827"/>
              <a:gd name="connsiteX24" fmla="*/ 8441468 w 12192000"/>
              <a:gd name="connsiteY24" fmla="*/ 241157 h 4939827"/>
              <a:gd name="connsiteX25" fmla="*/ 8565757 w 12192000"/>
              <a:gd name="connsiteY25" fmla="*/ 255317 h 4939827"/>
              <a:gd name="connsiteX26" fmla="*/ 8573171 w 12192000"/>
              <a:gd name="connsiteY26" fmla="*/ 258426 h 4939827"/>
              <a:gd name="connsiteX27" fmla="*/ 8573548 w 12192000"/>
              <a:gd name="connsiteY27" fmla="*/ 258241 h 4939827"/>
              <a:gd name="connsiteX28" fmla="*/ 8622021 w 12192000"/>
              <a:gd name="connsiteY28" fmla="*/ 261028 h 4939827"/>
              <a:gd name="connsiteX29" fmla="*/ 8672650 w 12192000"/>
              <a:gd name="connsiteY29" fmla="*/ 254821 h 4939827"/>
              <a:gd name="connsiteX30" fmla="*/ 8785543 w 12192000"/>
              <a:gd name="connsiteY30" fmla="*/ 263406 h 4939827"/>
              <a:gd name="connsiteX31" fmla="*/ 8830588 w 12192000"/>
              <a:gd name="connsiteY31" fmla="*/ 265483 h 4939827"/>
              <a:gd name="connsiteX32" fmla="*/ 8905142 w 12192000"/>
              <a:gd name="connsiteY32" fmla="*/ 264958 h 4939827"/>
              <a:gd name="connsiteX33" fmla="*/ 8968582 w 12192000"/>
              <a:gd name="connsiteY33" fmla="*/ 262728 h 4939827"/>
              <a:gd name="connsiteX34" fmla="*/ 8972994 w 12192000"/>
              <a:gd name="connsiteY34" fmla="*/ 263284 h 4939827"/>
              <a:gd name="connsiteX35" fmla="*/ 9004605 w 12192000"/>
              <a:gd name="connsiteY35" fmla="*/ 258041 h 4939827"/>
              <a:gd name="connsiteX36" fmla="*/ 9016165 w 12192000"/>
              <a:gd name="connsiteY36" fmla="*/ 261258 h 4939827"/>
              <a:gd name="connsiteX37" fmla="*/ 9043297 w 12192000"/>
              <a:gd name="connsiteY37" fmla="*/ 281547 h 4939827"/>
              <a:gd name="connsiteX38" fmla="*/ 9048315 w 12192000"/>
              <a:gd name="connsiteY38" fmla="*/ 279264 h 4939827"/>
              <a:gd name="connsiteX39" fmla="*/ 9054706 w 12192000"/>
              <a:gd name="connsiteY39" fmla="*/ 278538 h 4939827"/>
              <a:gd name="connsiteX40" fmla="*/ 9070919 w 12192000"/>
              <a:gd name="connsiteY40" fmla="*/ 281810 h 4939827"/>
              <a:gd name="connsiteX41" fmla="*/ 9076813 w 12192000"/>
              <a:gd name="connsiteY41" fmla="*/ 283909 h 4939827"/>
              <a:gd name="connsiteX42" fmla="*/ 9085871 w 12192000"/>
              <a:gd name="connsiteY42" fmla="*/ 285133 h 4939827"/>
              <a:gd name="connsiteX43" fmla="*/ 9086159 w 12192000"/>
              <a:gd name="connsiteY43" fmla="*/ 284887 h 4939827"/>
              <a:gd name="connsiteX44" fmla="*/ 9134606 w 12192000"/>
              <a:gd name="connsiteY44" fmla="*/ 288168 h 4939827"/>
              <a:gd name="connsiteX45" fmla="*/ 9195590 w 12192000"/>
              <a:gd name="connsiteY45" fmla="*/ 279568 h 4939827"/>
              <a:gd name="connsiteX46" fmla="*/ 9219336 w 12192000"/>
              <a:gd name="connsiteY46" fmla="*/ 278133 h 4939827"/>
              <a:gd name="connsiteX47" fmla="*/ 9232362 w 12192000"/>
              <a:gd name="connsiteY47" fmla="*/ 275894 h 4939827"/>
              <a:gd name="connsiteX48" fmla="*/ 9283638 w 12192000"/>
              <a:gd name="connsiteY48" fmla="*/ 299924 h 4939827"/>
              <a:gd name="connsiteX49" fmla="*/ 9371484 w 12192000"/>
              <a:gd name="connsiteY49" fmla="*/ 329634 h 4939827"/>
              <a:gd name="connsiteX50" fmla="*/ 9404829 w 12192000"/>
              <a:gd name="connsiteY50" fmla="*/ 339038 h 4939827"/>
              <a:gd name="connsiteX51" fmla="*/ 9427021 w 12192000"/>
              <a:gd name="connsiteY51" fmla="*/ 358784 h 4939827"/>
              <a:gd name="connsiteX52" fmla="*/ 9670844 w 12192000"/>
              <a:gd name="connsiteY52" fmla="*/ 405128 h 4939827"/>
              <a:gd name="connsiteX53" fmla="*/ 9816083 w 12192000"/>
              <a:gd name="connsiteY53" fmla="*/ 416573 h 4939827"/>
              <a:gd name="connsiteX54" fmla="*/ 9936741 w 12192000"/>
              <a:gd name="connsiteY54" fmla="*/ 437044 h 4939827"/>
              <a:gd name="connsiteX55" fmla="*/ 10050093 w 12192000"/>
              <a:gd name="connsiteY55" fmla="*/ 443783 h 4939827"/>
              <a:gd name="connsiteX56" fmla="*/ 10130090 w 12192000"/>
              <a:gd name="connsiteY56" fmla="*/ 459520 h 4939827"/>
              <a:gd name="connsiteX57" fmla="*/ 10173456 w 12192000"/>
              <a:gd name="connsiteY57" fmla="*/ 457749 h 4939827"/>
              <a:gd name="connsiteX58" fmla="*/ 10218232 w 12192000"/>
              <a:gd name="connsiteY58" fmla="*/ 459820 h 4939827"/>
              <a:gd name="connsiteX59" fmla="*/ 10354176 w 12192000"/>
              <a:gd name="connsiteY59" fmla="*/ 471377 h 4939827"/>
              <a:gd name="connsiteX60" fmla="*/ 10430681 w 12192000"/>
              <a:gd name="connsiteY60" fmla="*/ 481226 h 4939827"/>
              <a:gd name="connsiteX61" fmla="*/ 10478169 w 12192000"/>
              <a:gd name="connsiteY61" fmla="*/ 481774 h 4939827"/>
              <a:gd name="connsiteX62" fmla="*/ 10540907 w 12192000"/>
              <a:gd name="connsiteY62" fmla="*/ 485607 h 4939827"/>
              <a:gd name="connsiteX63" fmla="*/ 10614941 w 12192000"/>
              <a:gd name="connsiteY63" fmla="*/ 487592 h 4939827"/>
              <a:gd name="connsiteX64" fmla="*/ 10674098 w 12192000"/>
              <a:gd name="connsiteY64" fmla="*/ 521656 h 4939827"/>
              <a:gd name="connsiteX65" fmla="*/ 10874834 w 12192000"/>
              <a:gd name="connsiteY65" fmla="*/ 574867 h 4939827"/>
              <a:gd name="connsiteX66" fmla="*/ 10944981 w 12192000"/>
              <a:gd name="connsiteY66" fmla="*/ 615042 h 4939827"/>
              <a:gd name="connsiteX67" fmla="*/ 11006376 w 12192000"/>
              <a:gd name="connsiteY67" fmla="*/ 645957 h 4939827"/>
              <a:gd name="connsiteX68" fmla="*/ 11076308 w 12192000"/>
              <a:gd name="connsiteY68" fmla="*/ 675698 h 4939827"/>
              <a:gd name="connsiteX69" fmla="*/ 11148789 w 12192000"/>
              <a:gd name="connsiteY69" fmla="*/ 685041 h 4939827"/>
              <a:gd name="connsiteX70" fmla="*/ 11249129 w 12192000"/>
              <a:gd name="connsiteY70" fmla="*/ 684218 h 4939827"/>
              <a:gd name="connsiteX71" fmla="*/ 11299915 w 12192000"/>
              <a:gd name="connsiteY71" fmla="*/ 692177 h 4939827"/>
              <a:gd name="connsiteX72" fmla="*/ 11386973 w 12192000"/>
              <a:gd name="connsiteY72" fmla="*/ 708209 h 4939827"/>
              <a:gd name="connsiteX73" fmla="*/ 11500105 w 12192000"/>
              <a:gd name="connsiteY73" fmla="*/ 735014 h 4939827"/>
              <a:gd name="connsiteX74" fmla="*/ 11621735 w 12192000"/>
              <a:gd name="connsiteY74" fmla="*/ 789584 h 4939827"/>
              <a:gd name="connsiteX75" fmla="*/ 11691200 w 12192000"/>
              <a:gd name="connsiteY75" fmla="*/ 867902 h 4939827"/>
              <a:gd name="connsiteX76" fmla="*/ 11819427 w 12192000"/>
              <a:gd name="connsiteY76" fmla="*/ 911634 h 4939827"/>
              <a:gd name="connsiteX77" fmla="*/ 11969720 w 12192000"/>
              <a:gd name="connsiteY77" fmla="*/ 964737 h 4939827"/>
              <a:gd name="connsiteX78" fmla="*/ 12055766 w 12192000"/>
              <a:gd name="connsiteY78" fmla="*/ 991268 h 4939827"/>
              <a:gd name="connsiteX79" fmla="*/ 12171539 w 12192000"/>
              <a:gd name="connsiteY79" fmla="*/ 995427 h 4939827"/>
              <a:gd name="connsiteX80" fmla="*/ 12187831 w 12192000"/>
              <a:gd name="connsiteY80" fmla="*/ 996580 h 4939827"/>
              <a:gd name="connsiteX81" fmla="*/ 12192000 w 12192000"/>
              <a:gd name="connsiteY81" fmla="*/ 996726 h 4939827"/>
              <a:gd name="connsiteX82" fmla="*/ 12192000 w 12192000"/>
              <a:gd name="connsiteY82" fmla="*/ 4939827 h 4939827"/>
              <a:gd name="connsiteX83" fmla="*/ 0 w 12192000"/>
              <a:gd name="connsiteY83" fmla="*/ 4939827 h 4939827"/>
              <a:gd name="connsiteX84" fmla="*/ 0 w 12192000"/>
              <a:gd name="connsiteY84" fmla="*/ 512043 h 4939827"/>
              <a:gd name="connsiteX85" fmla="*/ 7381 w 12192000"/>
              <a:gd name="connsiteY85" fmla="*/ 512580 h 4939827"/>
              <a:gd name="connsiteX86" fmla="*/ 100029 w 12192000"/>
              <a:gd name="connsiteY86" fmla="*/ 504758 h 4939827"/>
              <a:gd name="connsiteX87" fmla="*/ 155244 w 12192000"/>
              <a:gd name="connsiteY87" fmla="*/ 525130 h 4939827"/>
              <a:gd name="connsiteX88" fmla="*/ 254366 w 12192000"/>
              <a:gd name="connsiteY88" fmla="*/ 534449 h 4939827"/>
              <a:gd name="connsiteX89" fmla="*/ 447292 w 12192000"/>
              <a:gd name="connsiteY89" fmla="*/ 542725 h 4939827"/>
              <a:gd name="connsiteX90" fmla="*/ 628105 w 12192000"/>
              <a:gd name="connsiteY90" fmla="*/ 547853 h 4939827"/>
              <a:gd name="connsiteX91" fmla="*/ 783146 w 12192000"/>
              <a:gd name="connsiteY91" fmla="*/ 591799 h 4939827"/>
              <a:gd name="connsiteX92" fmla="*/ 1043676 w 12192000"/>
              <a:gd name="connsiteY92" fmla="*/ 591887 h 4939827"/>
              <a:gd name="connsiteX93" fmla="*/ 1281816 w 12192000"/>
              <a:gd name="connsiteY93" fmla="*/ 520946 h 4939827"/>
              <a:gd name="connsiteX94" fmla="*/ 1486347 w 12192000"/>
              <a:gd name="connsiteY94" fmla="*/ 487310 h 4939827"/>
              <a:gd name="connsiteX95" fmla="*/ 1568079 w 12192000"/>
              <a:gd name="connsiteY95" fmla="*/ 462531 h 4939827"/>
              <a:gd name="connsiteX96" fmla="*/ 1622516 w 12192000"/>
              <a:gd name="connsiteY96" fmla="*/ 466058 h 4939827"/>
              <a:gd name="connsiteX97" fmla="*/ 1655457 w 12192000"/>
              <a:gd name="connsiteY97" fmla="*/ 465359 h 4939827"/>
              <a:gd name="connsiteX98" fmla="*/ 1717454 w 12192000"/>
              <a:gd name="connsiteY98" fmla="*/ 417203 h 4939827"/>
              <a:gd name="connsiteX99" fmla="*/ 1913794 w 12192000"/>
              <a:gd name="connsiteY99" fmla="*/ 365255 h 4939827"/>
              <a:gd name="connsiteX100" fmla="*/ 2129762 w 12192000"/>
              <a:gd name="connsiteY100" fmla="*/ 367832 h 4939827"/>
              <a:gd name="connsiteX101" fmla="*/ 2376970 w 12192000"/>
              <a:gd name="connsiteY101" fmla="*/ 350129 h 4939827"/>
              <a:gd name="connsiteX102" fmla="*/ 2480155 w 12192000"/>
              <a:gd name="connsiteY102" fmla="*/ 359227 h 4939827"/>
              <a:gd name="connsiteX103" fmla="*/ 2586782 w 12192000"/>
              <a:gd name="connsiteY103" fmla="*/ 339352 h 4939827"/>
              <a:gd name="connsiteX104" fmla="*/ 2679617 w 12192000"/>
              <a:gd name="connsiteY104" fmla="*/ 305383 h 4939827"/>
              <a:gd name="connsiteX105" fmla="*/ 2788947 w 12192000"/>
              <a:gd name="connsiteY105" fmla="*/ 250375 h 4939827"/>
              <a:gd name="connsiteX106" fmla="*/ 2965530 w 12192000"/>
              <a:gd name="connsiteY106" fmla="*/ 245958 h 4939827"/>
              <a:gd name="connsiteX107" fmla="*/ 3103677 w 12192000"/>
              <a:gd name="connsiteY107" fmla="*/ 209527 h 4939827"/>
              <a:gd name="connsiteX108" fmla="*/ 3126759 w 12192000"/>
              <a:gd name="connsiteY108" fmla="*/ 211226 h 4939827"/>
              <a:gd name="connsiteX109" fmla="*/ 3164020 w 12192000"/>
              <a:gd name="connsiteY109" fmla="*/ 212779 h 4939827"/>
              <a:gd name="connsiteX110" fmla="*/ 3285019 w 12192000"/>
              <a:gd name="connsiteY110" fmla="*/ 220535 h 4939827"/>
              <a:gd name="connsiteX111" fmla="*/ 3365154 w 12192000"/>
              <a:gd name="connsiteY111" fmla="*/ 226416 h 4939827"/>
              <a:gd name="connsiteX112" fmla="*/ 3367507 w 12192000"/>
              <a:gd name="connsiteY112" fmla="*/ 225416 h 4939827"/>
              <a:gd name="connsiteX113" fmla="*/ 3387567 w 12192000"/>
              <a:gd name="connsiteY113" fmla="*/ 227103 h 4939827"/>
              <a:gd name="connsiteX114" fmla="*/ 3498001 w 12192000"/>
              <a:gd name="connsiteY114" fmla="*/ 231941 h 4939827"/>
              <a:gd name="connsiteX115" fmla="*/ 3561557 w 12192000"/>
              <a:gd name="connsiteY115" fmla="*/ 228095 h 4939827"/>
              <a:gd name="connsiteX116" fmla="*/ 3611920 w 12192000"/>
              <a:gd name="connsiteY116" fmla="*/ 218094 h 4939827"/>
              <a:gd name="connsiteX117" fmla="*/ 3620528 w 12192000"/>
              <a:gd name="connsiteY117" fmla="*/ 218788 h 4939827"/>
              <a:gd name="connsiteX118" fmla="*/ 3620766 w 12192000"/>
              <a:gd name="connsiteY118" fmla="*/ 218511 h 4939827"/>
              <a:gd name="connsiteX119" fmla="*/ 3629977 w 12192000"/>
              <a:gd name="connsiteY119" fmla="*/ 218664 h 4939827"/>
              <a:gd name="connsiteX120" fmla="*/ 3636217 w 12192000"/>
              <a:gd name="connsiteY120" fmla="*/ 220048 h 4939827"/>
              <a:gd name="connsiteX121" fmla="*/ 3709484 w 12192000"/>
              <a:gd name="connsiteY121" fmla="*/ 186927 h 4939827"/>
              <a:gd name="connsiteX122" fmla="*/ 3761342 w 12192000"/>
              <a:gd name="connsiteY122" fmla="*/ 177474 h 4939827"/>
              <a:gd name="connsiteX123" fmla="*/ 3799748 w 12192000"/>
              <a:gd name="connsiteY123" fmla="*/ 167154 h 4939827"/>
              <a:gd name="connsiteX124" fmla="*/ 3922756 w 12192000"/>
              <a:gd name="connsiteY124" fmla="*/ 194044 h 4939827"/>
              <a:gd name="connsiteX125" fmla="*/ 4028476 w 12192000"/>
              <a:gd name="connsiteY125" fmla="*/ 223679 h 4939827"/>
              <a:gd name="connsiteX126" fmla="*/ 4191582 w 12192000"/>
              <a:gd name="connsiteY126" fmla="*/ 238952 h 4939827"/>
              <a:gd name="connsiteX127" fmla="*/ 4251024 w 12192000"/>
              <a:gd name="connsiteY127" fmla="*/ 240874 h 4939827"/>
              <a:gd name="connsiteX128" fmla="*/ 4355275 w 12192000"/>
              <a:gd name="connsiteY128" fmla="*/ 260205 h 4939827"/>
              <a:gd name="connsiteX129" fmla="*/ 4423807 w 12192000"/>
              <a:gd name="connsiteY129" fmla="*/ 270366 h 4939827"/>
              <a:gd name="connsiteX130" fmla="*/ 4558432 w 12192000"/>
              <a:gd name="connsiteY130" fmla="*/ 269194 h 4939827"/>
              <a:gd name="connsiteX131" fmla="*/ 4635061 w 12192000"/>
              <a:gd name="connsiteY131" fmla="*/ 280682 h 4939827"/>
              <a:gd name="connsiteX132" fmla="*/ 4807427 w 12192000"/>
              <a:gd name="connsiteY132" fmla="*/ 276835 h 4939827"/>
              <a:gd name="connsiteX133" fmla="*/ 5028933 w 12192000"/>
              <a:gd name="connsiteY133" fmla="*/ 183887 h 4939827"/>
              <a:gd name="connsiteX134" fmla="*/ 5093642 w 12192000"/>
              <a:gd name="connsiteY134" fmla="*/ 177214 h 4939827"/>
              <a:gd name="connsiteX135" fmla="*/ 5102642 w 12192000"/>
              <a:gd name="connsiteY135" fmla="*/ 186816 h 4939827"/>
              <a:gd name="connsiteX136" fmla="*/ 5193590 w 12192000"/>
              <a:gd name="connsiteY136" fmla="*/ 156458 h 4939827"/>
              <a:gd name="connsiteX137" fmla="*/ 5323922 w 12192000"/>
              <a:gd name="connsiteY137" fmla="*/ 146332 h 4939827"/>
              <a:gd name="connsiteX138" fmla="*/ 5421860 w 12192000"/>
              <a:gd name="connsiteY138" fmla="*/ 167298 h 4939827"/>
              <a:gd name="connsiteX139" fmla="*/ 5476948 w 12192000"/>
              <a:gd name="connsiteY139" fmla="*/ 173249 h 4939827"/>
              <a:gd name="connsiteX140" fmla="*/ 5516842 w 12192000"/>
              <a:gd name="connsiteY140" fmla="*/ 184018 h 4939827"/>
              <a:gd name="connsiteX141" fmla="*/ 5619415 w 12192000"/>
              <a:gd name="connsiteY141" fmla="*/ 176781 h 4939827"/>
              <a:gd name="connsiteX142" fmla="*/ 5789867 w 12192000"/>
              <a:gd name="connsiteY142" fmla="*/ 150304 h 4939827"/>
              <a:gd name="connsiteX143" fmla="*/ 5825953 w 12192000"/>
              <a:gd name="connsiteY143" fmla="*/ 147907 h 4939827"/>
              <a:gd name="connsiteX144" fmla="*/ 5856168 w 12192000"/>
              <a:gd name="connsiteY144" fmla="*/ 158719 h 4939827"/>
              <a:gd name="connsiteX145" fmla="*/ 5862476 w 12192000"/>
              <a:gd name="connsiteY145" fmla="*/ 172447 h 4939827"/>
              <a:gd name="connsiteX146" fmla="*/ 5882195 w 12192000"/>
              <a:gd name="connsiteY146" fmla="*/ 173195 h 4939827"/>
              <a:gd name="connsiteX147" fmla="*/ 5952585 w 12192000"/>
              <a:gd name="connsiteY147" fmla="*/ 161012 h 4939827"/>
              <a:gd name="connsiteX148" fmla="*/ 6001964 w 12192000"/>
              <a:gd name="connsiteY148" fmla="*/ 154786 h 4939827"/>
              <a:gd name="connsiteX149" fmla="*/ 6184207 w 12192000"/>
              <a:gd name="connsiteY149" fmla="*/ 132658 h 4939827"/>
              <a:gd name="connsiteX150" fmla="*/ 6415830 w 12192000"/>
              <a:gd name="connsiteY150" fmla="*/ 136006 h 4939827"/>
              <a:gd name="connsiteX151" fmla="*/ 6756965 w 12192000"/>
              <a:gd name="connsiteY151" fmla="*/ 57636 h 4939827"/>
              <a:gd name="connsiteX152" fmla="*/ 6819400 w 12192000"/>
              <a:gd name="connsiteY152" fmla="*/ 30742 h 4939827"/>
              <a:gd name="connsiteX153" fmla="*/ 6986370 w 12192000"/>
              <a:gd name="connsiteY153" fmla="*/ 12659 h 4939827"/>
              <a:gd name="connsiteX154" fmla="*/ 6989536 w 12192000"/>
              <a:gd name="connsiteY154" fmla="*/ 14528 h 4939827"/>
              <a:gd name="connsiteX155" fmla="*/ 7015933 w 12192000"/>
              <a:gd name="connsiteY155" fmla="*/ 9653 h 4939827"/>
              <a:gd name="connsiteX156" fmla="*/ 7020592 w 12192000"/>
              <a:gd name="connsiteY156" fmla="*/ 1651 h 4939827"/>
              <a:gd name="connsiteX157" fmla="*/ 7025905 w 12192000"/>
              <a:gd name="connsiteY15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58681 w 12192000"/>
              <a:gd name="connsiteY16" fmla="*/ 219431 h 4939827"/>
              <a:gd name="connsiteX17" fmla="*/ 8126175 w 12192000"/>
              <a:gd name="connsiteY17" fmla="*/ 240005 h 4939827"/>
              <a:gd name="connsiteX18" fmla="*/ 8281371 w 12192000"/>
              <a:gd name="connsiteY18" fmla="*/ 256875 h 4939827"/>
              <a:gd name="connsiteX19" fmla="*/ 8381609 w 12192000"/>
              <a:gd name="connsiteY19" fmla="*/ 240618 h 4939827"/>
              <a:gd name="connsiteX20" fmla="*/ 8406759 w 12192000"/>
              <a:gd name="connsiteY20" fmla="*/ 232517 h 4939827"/>
              <a:gd name="connsiteX21" fmla="*/ 8426506 w 12192000"/>
              <a:gd name="connsiteY21" fmla="*/ 241842 h 4939827"/>
              <a:gd name="connsiteX22" fmla="*/ 8427949 w 12192000"/>
              <a:gd name="connsiteY22" fmla="*/ 240981 h 4939827"/>
              <a:gd name="connsiteX23" fmla="*/ 8441468 w 12192000"/>
              <a:gd name="connsiteY23" fmla="*/ 241157 h 4939827"/>
              <a:gd name="connsiteX24" fmla="*/ 8565757 w 12192000"/>
              <a:gd name="connsiteY24" fmla="*/ 255317 h 4939827"/>
              <a:gd name="connsiteX25" fmla="*/ 8573171 w 12192000"/>
              <a:gd name="connsiteY25" fmla="*/ 258426 h 4939827"/>
              <a:gd name="connsiteX26" fmla="*/ 8573548 w 12192000"/>
              <a:gd name="connsiteY26" fmla="*/ 258241 h 4939827"/>
              <a:gd name="connsiteX27" fmla="*/ 8622021 w 12192000"/>
              <a:gd name="connsiteY27" fmla="*/ 261028 h 4939827"/>
              <a:gd name="connsiteX28" fmla="*/ 8672650 w 12192000"/>
              <a:gd name="connsiteY28" fmla="*/ 254821 h 4939827"/>
              <a:gd name="connsiteX29" fmla="*/ 8785543 w 12192000"/>
              <a:gd name="connsiteY29" fmla="*/ 263406 h 4939827"/>
              <a:gd name="connsiteX30" fmla="*/ 8830588 w 12192000"/>
              <a:gd name="connsiteY30" fmla="*/ 265483 h 4939827"/>
              <a:gd name="connsiteX31" fmla="*/ 8905142 w 12192000"/>
              <a:gd name="connsiteY31" fmla="*/ 264958 h 4939827"/>
              <a:gd name="connsiteX32" fmla="*/ 8968582 w 12192000"/>
              <a:gd name="connsiteY32" fmla="*/ 262728 h 4939827"/>
              <a:gd name="connsiteX33" fmla="*/ 8972994 w 12192000"/>
              <a:gd name="connsiteY33" fmla="*/ 263284 h 4939827"/>
              <a:gd name="connsiteX34" fmla="*/ 9004605 w 12192000"/>
              <a:gd name="connsiteY34" fmla="*/ 258041 h 4939827"/>
              <a:gd name="connsiteX35" fmla="*/ 9016165 w 12192000"/>
              <a:gd name="connsiteY35" fmla="*/ 261258 h 4939827"/>
              <a:gd name="connsiteX36" fmla="*/ 9043297 w 12192000"/>
              <a:gd name="connsiteY36" fmla="*/ 281547 h 4939827"/>
              <a:gd name="connsiteX37" fmla="*/ 9048315 w 12192000"/>
              <a:gd name="connsiteY37" fmla="*/ 279264 h 4939827"/>
              <a:gd name="connsiteX38" fmla="*/ 9054706 w 12192000"/>
              <a:gd name="connsiteY38" fmla="*/ 278538 h 4939827"/>
              <a:gd name="connsiteX39" fmla="*/ 9070919 w 12192000"/>
              <a:gd name="connsiteY39" fmla="*/ 281810 h 4939827"/>
              <a:gd name="connsiteX40" fmla="*/ 9076813 w 12192000"/>
              <a:gd name="connsiteY40" fmla="*/ 283909 h 4939827"/>
              <a:gd name="connsiteX41" fmla="*/ 9085871 w 12192000"/>
              <a:gd name="connsiteY41" fmla="*/ 285133 h 4939827"/>
              <a:gd name="connsiteX42" fmla="*/ 9086159 w 12192000"/>
              <a:gd name="connsiteY42" fmla="*/ 284887 h 4939827"/>
              <a:gd name="connsiteX43" fmla="*/ 9134606 w 12192000"/>
              <a:gd name="connsiteY43" fmla="*/ 288168 h 4939827"/>
              <a:gd name="connsiteX44" fmla="*/ 9195590 w 12192000"/>
              <a:gd name="connsiteY44" fmla="*/ 279568 h 4939827"/>
              <a:gd name="connsiteX45" fmla="*/ 9219336 w 12192000"/>
              <a:gd name="connsiteY45" fmla="*/ 278133 h 4939827"/>
              <a:gd name="connsiteX46" fmla="*/ 9232362 w 12192000"/>
              <a:gd name="connsiteY46" fmla="*/ 275894 h 4939827"/>
              <a:gd name="connsiteX47" fmla="*/ 9283638 w 12192000"/>
              <a:gd name="connsiteY47" fmla="*/ 299924 h 4939827"/>
              <a:gd name="connsiteX48" fmla="*/ 9371484 w 12192000"/>
              <a:gd name="connsiteY48" fmla="*/ 329634 h 4939827"/>
              <a:gd name="connsiteX49" fmla="*/ 9404829 w 12192000"/>
              <a:gd name="connsiteY49" fmla="*/ 339038 h 4939827"/>
              <a:gd name="connsiteX50" fmla="*/ 9427021 w 12192000"/>
              <a:gd name="connsiteY50" fmla="*/ 358784 h 4939827"/>
              <a:gd name="connsiteX51" fmla="*/ 9670844 w 12192000"/>
              <a:gd name="connsiteY51" fmla="*/ 405128 h 4939827"/>
              <a:gd name="connsiteX52" fmla="*/ 9816083 w 12192000"/>
              <a:gd name="connsiteY52" fmla="*/ 416573 h 4939827"/>
              <a:gd name="connsiteX53" fmla="*/ 9936741 w 12192000"/>
              <a:gd name="connsiteY53" fmla="*/ 437044 h 4939827"/>
              <a:gd name="connsiteX54" fmla="*/ 10050093 w 12192000"/>
              <a:gd name="connsiteY54" fmla="*/ 443783 h 4939827"/>
              <a:gd name="connsiteX55" fmla="*/ 10130090 w 12192000"/>
              <a:gd name="connsiteY55" fmla="*/ 459520 h 4939827"/>
              <a:gd name="connsiteX56" fmla="*/ 10173456 w 12192000"/>
              <a:gd name="connsiteY56" fmla="*/ 457749 h 4939827"/>
              <a:gd name="connsiteX57" fmla="*/ 10218232 w 12192000"/>
              <a:gd name="connsiteY57" fmla="*/ 459820 h 4939827"/>
              <a:gd name="connsiteX58" fmla="*/ 10354176 w 12192000"/>
              <a:gd name="connsiteY58" fmla="*/ 471377 h 4939827"/>
              <a:gd name="connsiteX59" fmla="*/ 10430681 w 12192000"/>
              <a:gd name="connsiteY59" fmla="*/ 481226 h 4939827"/>
              <a:gd name="connsiteX60" fmla="*/ 10478169 w 12192000"/>
              <a:gd name="connsiteY60" fmla="*/ 481774 h 4939827"/>
              <a:gd name="connsiteX61" fmla="*/ 10540907 w 12192000"/>
              <a:gd name="connsiteY61" fmla="*/ 485607 h 4939827"/>
              <a:gd name="connsiteX62" fmla="*/ 10614941 w 12192000"/>
              <a:gd name="connsiteY62" fmla="*/ 487592 h 4939827"/>
              <a:gd name="connsiteX63" fmla="*/ 10674098 w 12192000"/>
              <a:gd name="connsiteY63" fmla="*/ 521656 h 4939827"/>
              <a:gd name="connsiteX64" fmla="*/ 10874834 w 12192000"/>
              <a:gd name="connsiteY64" fmla="*/ 574867 h 4939827"/>
              <a:gd name="connsiteX65" fmla="*/ 10944981 w 12192000"/>
              <a:gd name="connsiteY65" fmla="*/ 615042 h 4939827"/>
              <a:gd name="connsiteX66" fmla="*/ 11006376 w 12192000"/>
              <a:gd name="connsiteY66" fmla="*/ 645957 h 4939827"/>
              <a:gd name="connsiteX67" fmla="*/ 11076308 w 12192000"/>
              <a:gd name="connsiteY67" fmla="*/ 675698 h 4939827"/>
              <a:gd name="connsiteX68" fmla="*/ 11148789 w 12192000"/>
              <a:gd name="connsiteY68" fmla="*/ 685041 h 4939827"/>
              <a:gd name="connsiteX69" fmla="*/ 11249129 w 12192000"/>
              <a:gd name="connsiteY69" fmla="*/ 684218 h 4939827"/>
              <a:gd name="connsiteX70" fmla="*/ 11299915 w 12192000"/>
              <a:gd name="connsiteY70" fmla="*/ 692177 h 4939827"/>
              <a:gd name="connsiteX71" fmla="*/ 11386973 w 12192000"/>
              <a:gd name="connsiteY71" fmla="*/ 708209 h 4939827"/>
              <a:gd name="connsiteX72" fmla="*/ 11500105 w 12192000"/>
              <a:gd name="connsiteY72" fmla="*/ 735014 h 4939827"/>
              <a:gd name="connsiteX73" fmla="*/ 11621735 w 12192000"/>
              <a:gd name="connsiteY73" fmla="*/ 789584 h 4939827"/>
              <a:gd name="connsiteX74" fmla="*/ 11691200 w 12192000"/>
              <a:gd name="connsiteY74" fmla="*/ 867902 h 4939827"/>
              <a:gd name="connsiteX75" fmla="*/ 11819427 w 12192000"/>
              <a:gd name="connsiteY75" fmla="*/ 911634 h 4939827"/>
              <a:gd name="connsiteX76" fmla="*/ 11969720 w 12192000"/>
              <a:gd name="connsiteY76" fmla="*/ 964737 h 4939827"/>
              <a:gd name="connsiteX77" fmla="*/ 12055766 w 12192000"/>
              <a:gd name="connsiteY77" fmla="*/ 991268 h 4939827"/>
              <a:gd name="connsiteX78" fmla="*/ 12171539 w 12192000"/>
              <a:gd name="connsiteY78" fmla="*/ 995427 h 4939827"/>
              <a:gd name="connsiteX79" fmla="*/ 12187831 w 12192000"/>
              <a:gd name="connsiteY79" fmla="*/ 996580 h 4939827"/>
              <a:gd name="connsiteX80" fmla="*/ 12192000 w 12192000"/>
              <a:gd name="connsiteY80" fmla="*/ 996726 h 4939827"/>
              <a:gd name="connsiteX81" fmla="*/ 12192000 w 12192000"/>
              <a:gd name="connsiteY81" fmla="*/ 4939827 h 4939827"/>
              <a:gd name="connsiteX82" fmla="*/ 0 w 12192000"/>
              <a:gd name="connsiteY82" fmla="*/ 4939827 h 4939827"/>
              <a:gd name="connsiteX83" fmla="*/ 0 w 12192000"/>
              <a:gd name="connsiteY83" fmla="*/ 512043 h 4939827"/>
              <a:gd name="connsiteX84" fmla="*/ 7381 w 12192000"/>
              <a:gd name="connsiteY84" fmla="*/ 512580 h 4939827"/>
              <a:gd name="connsiteX85" fmla="*/ 100029 w 12192000"/>
              <a:gd name="connsiteY85" fmla="*/ 504758 h 4939827"/>
              <a:gd name="connsiteX86" fmla="*/ 155244 w 12192000"/>
              <a:gd name="connsiteY86" fmla="*/ 525130 h 4939827"/>
              <a:gd name="connsiteX87" fmla="*/ 254366 w 12192000"/>
              <a:gd name="connsiteY87" fmla="*/ 534449 h 4939827"/>
              <a:gd name="connsiteX88" fmla="*/ 447292 w 12192000"/>
              <a:gd name="connsiteY88" fmla="*/ 542725 h 4939827"/>
              <a:gd name="connsiteX89" fmla="*/ 628105 w 12192000"/>
              <a:gd name="connsiteY89" fmla="*/ 547853 h 4939827"/>
              <a:gd name="connsiteX90" fmla="*/ 783146 w 12192000"/>
              <a:gd name="connsiteY90" fmla="*/ 591799 h 4939827"/>
              <a:gd name="connsiteX91" fmla="*/ 1043676 w 12192000"/>
              <a:gd name="connsiteY91" fmla="*/ 591887 h 4939827"/>
              <a:gd name="connsiteX92" fmla="*/ 1281816 w 12192000"/>
              <a:gd name="connsiteY92" fmla="*/ 520946 h 4939827"/>
              <a:gd name="connsiteX93" fmla="*/ 1486347 w 12192000"/>
              <a:gd name="connsiteY93" fmla="*/ 487310 h 4939827"/>
              <a:gd name="connsiteX94" fmla="*/ 1568079 w 12192000"/>
              <a:gd name="connsiteY94" fmla="*/ 462531 h 4939827"/>
              <a:gd name="connsiteX95" fmla="*/ 1622516 w 12192000"/>
              <a:gd name="connsiteY95" fmla="*/ 466058 h 4939827"/>
              <a:gd name="connsiteX96" fmla="*/ 1655457 w 12192000"/>
              <a:gd name="connsiteY96" fmla="*/ 465359 h 4939827"/>
              <a:gd name="connsiteX97" fmla="*/ 1717454 w 12192000"/>
              <a:gd name="connsiteY97" fmla="*/ 417203 h 4939827"/>
              <a:gd name="connsiteX98" fmla="*/ 1913794 w 12192000"/>
              <a:gd name="connsiteY98" fmla="*/ 365255 h 4939827"/>
              <a:gd name="connsiteX99" fmla="*/ 2129762 w 12192000"/>
              <a:gd name="connsiteY99" fmla="*/ 367832 h 4939827"/>
              <a:gd name="connsiteX100" fmla="*/ 2376970 w 12192000"/>
              <a:gd name="connsiteY100" fmla="*/ 350129 h 4939827"/>
              <a:gd name="connsiteX101" fmla="*/ 2480155 w 12192000"/>
              <a:gd name="connsiteY101" fmla="*/ 359227 h 4939827"/>
              <a:gd name="connsiteX102" fmla="*/ 2586782 w 12192000"/>
              <a:gd name="connsiteY102" fmla="*/ 339352 h 4939827"/>
              <a:gd name="connsiteX103" fmla="*/ 2679617 w 12192000"/>
              <a:gd name="connsiteY103" fmla="*/ 305383 h 4939827"/>
              <a:gd name="connsiteX104" fmla="*/ 2788947 w 12192000"/>
              <a:gd name="connsiteY104" fmla="*/ 250375 h 4939827"/>
              <a:gd name="connsiteX105" fmla="*/ 2965530 w 12192000"/>
              <a:gd name="connsiteY105" fmla="*/ 245958 h 4939827"/>
              <a:gd name="connsiteX106" fmla="*/ 3103677 w 12192000"/>
              <a:gd name="connsiteY106" fmla="*/ 209527 h 4939827"/>
              <a:gd name="connsiteX107" fmla="*/ 3126759 w 12192000"/>
              <a:gd name="connsiteY107" fmla="*/ 211226 h 4939827"/>
              <a:gd name="connsiteX108" fmla="*/ 3164020 w 12192000"/>
              <a:gd name="connsiteY108" fmla="*/ 212779 h 4939827"/>
              <a:gd name="connsiteX109" fmla="*/ 3285019 w 12192000"/>
              <a:gd name="connsiteY109" fmla="*/ 220535 h 4939827"/>
              <a:gd name="connsiteX110" fmla="*/ 3365154 w 12192000"/>
              <a:gd name="connsiteY110" fmla="*/ 226416 h 4939827"/>
              <a:gd name="connsiteX111" fmla="*/ 3367507 w 12192000"/>
              <a:gd name="connsiteY111" fmla="*/ 225416 h 4939827"/>
              <a:gd name="connsiteX112" fmla="*/ 3387567 w 12192000"/>
              <a:gd name="connsiteY112" fmla="*/ 227103 h 4939827"/>
              <a:gd name="connsiteX113" fmla="*/ 3498001 w 12192000"/>
              <a:gd name="connsiteY113" fmla="*/ 231941 h 4939827"/>
              <a:gd name="connsiteX114" fmla="*/ 3561557 w 12192000"/>
              <a:gd name="connsiteY114" fmla="*/ 228095 h 4939827"/>
              <a:gd name="connsiteX115" fmla="*/ 3611920 w 12192000"/>
              <a:gd name="connsiteY115" fmla="*/ 218094 h 4939827"/>
              <a:gd name="connsiteX116" fmla="*/ 3620528 w 12192000"/>
              <a:gd name="connsiteY116" fmla="*/ 218788 h 4939827"/>
              <a:gd name="connsiteX117" fmla="*/ 3620766 w 12192000"/>
              <a:gd name="connsiteY117" fmla="*/ 218511 h 4939827"/>
              <a:gd name="connsiteX118" fmla="*/ 3629977 w 12192000"/>
              <a:gd name="connsiteY118" fmla="*/ 218664 h 4939827"/>
              <a:gd name="connsiteX119" fmla="*/ 3636217 w 12192000"/>
              <a:gd name="connsiteY119" fmla="*/ 220048 h 4939827"/>
              <a:gd name="connsiteX120" fmla="*/ 3709484 w 12192000"/>
              <a:gd name="connsiteY120" fmla="*/ 186927 h 4939827"/>
              <a:gd name="connsiteX121" fmla="*/ 3761342 w 12192000"/>
              <a:gd name="connsiteY121" fmla="*/ 177474 h 4939827"/>
              <a:gd name="connsiteX122" fmla="*/ 3799748 w 12192000"/>
              <a:gd name="connsiteY122" fmla="*/ 167154 h 4939827"/>
              <a:gd name="connsiteX123" fmla="*/ 3922756 w 12192000"/>
              <a:gd name="connsiteY123" fmla="*/ 194044 h 4939827"/>
              <a:gd name="connsiteX124" fmla="*/ 4028476 w 12192000"/>
              <a:gd name="connsiteY124" fmla="*/ 223679 h 4939827"/>
              <a:gd name="connsiteX125" fmla="*/ 4191582 w 12192000"/>
              <a:gd name="connsiteY125" fmla="*/ 238952 h 4939827"/>
              <a:gd name="connsiteX126" fmla="*/ 4251024 w 12192000"/>
              <a:gd name="connsiteY126" fmla="*/ 240874 h 4939827"/>
              <a:gd name="connsiteX127" fmla="*/ 4355275 w 12192000"/>
              <a:gd name="connsiteY127" fmla="*/ 260205 h 4939827"/>
              <a:gd name="connsiteX128" fmla="*/ 4423807 w 12192000"/>
              <a:gd name="connsiteY128" fmla="*/ 270366 h 4939827"/>
              <a:gd name="connsiteX129" fmla="*/ 4558432 w 12192000"/>
              <a:gd name="connsiteY129" fmla="*/ 269194 h 4939827"/>
              <a:gd name="connsiteX130" fmla="*/ 4635061 w 12192000"/>
              <a:gd name="connsiteY130" fmla="*/ 280682 h 4939827"/>
              <a:gd name="connsiteX131" fmla="*/ 4807427 w 12192000"/>
              <a:gd name="connsiteY131" fmla="*/ 276835 h 4939827"/>
              <a:gd name="connsiteX132" fmla="*/ 5028933 w 12192000"/>
              <a:gd name="connsiteY132" fmla="*/ 183887 h 4939827"/>
              <a:gd name="connsiteX133" fmla="*/ 5093642 w 12192000"/>
              <a:gd name="connsiteY133" fmla="*/ 177214 h 4939827"/>
              <a:gd name="connsiteX134" fmla="*/ 5102642 w 12192000"/>
              <a:gd name="connsiteY134" fmla="*/ 186816 h 4939827"/>
              <a:gd name="connsiteX135" fmla="*/ 5193590 w 12192000"/>
              <a:gd name="connsiteY135" fmla="*/ 156458 h 4939827"/>
              <a:gd name="connsiteX136" fmla="*/ 5323922 w 12192000"/>
              <a:gd name="connsiteY136" fmla="*/ 146332 h 4939827"/>
              <a:gd name="connsiteX137" fmla="*/ 5421860 w 12192000"/>
              <a:gd name="connsiteY137" fmla="*/ 167298 h 4939827"/>
              <a:gd name="connsiteX138" fmla="*/ 5476948 w 12192000"/>
              <a:gd name="connsiteY138" fmla="*/ 173249 h 4939827"/>
              <a:gd name="connsiteX139" fmla="*/ 5516842 w 12192000"/>
              <a:gd name="connsiteY139" fmla="*/ 184018 h 4939827"/>
              <a:gd name="connsiteX140" fmla="*/ 5619415 w 12192000"/>
              <a:gd name="connsiteY140" fmla="*/ 176781 h 4939827"/>
              <a:gd name="connsiteX141" fmla="*/ 5789867 w 12192000"/>
              <a:gd name="connsiteY141" fmla="*/ 150304 h 4939827"/>
              <a:gd name="connsiteX142" fmla="*/ 5825953 w 12192000"/>
              <a:gd name="connsiteY142" fmla="*/ 147907 h 4939827"/>
              <a:gd name="connsiteX143" fmla="*/ 5856168 w 12192000"/>
              <a:gd name="connsiteY143" fmla="*/ 158719 h 4939827"/>
              <a:gd name="connsiteX144" fmla="*/ 5862476 w 12192000"/>
              <a:gd name="connsiteY144" fmla="*/ 172447 h 4939827"/>
              <a:gd name="connsiteX145" fmla="*/ 5882195 w 12192000"/>
              <a:gd name="connsiteY145" fmla="*/ 173195 h 4939827"/>
              <a:gd name="connsiteX146" fmla="*/ 5952585 w 12192000"/>
              <a:gd name="connsiteY146" fmla="*/ 161012 h 4939827"/>
              <a:gd name="connsiteX147" fmla="*/ 6001964 w 12192000"/>
              <a:gd name="connsiteY147" fmla="*/ 154786 h 4939827"/>
              <a:gd name="connsiteX148" fmla="*/ 6184207 w 12192000"/>
              <a:gd name="connsiteY148" fmla="*/ 132658 h 4939827"/>
              <a:gd name="connsiteX149" fmla="*/ 6415830 w 12192000"/>
              <a:gd name="connsiteY149" fmla="*/ 136006 h 4939827"/>
              <a:gd name="connsiteX150" fmla="*/ 6756965 w 12192000"/>
              <a:gd name="connsiteY150" fmla="*/ 57636 h 4939827"/>
              <a:gd name="connsiteX151" fmla="*/ 6819400 w 12192000"/>
              <a:gd name="connsiteY151" fmla="*/ 30742 h 4939827"/>
              <a:gd name="connsiteX152" fmla="*/ 6986370 w 12192000"/>
              <a:gd name="connsiteY152" fmla="*/ 12659 h 4939827"/>
              <a:gd name="connsiteX153" fmla="*/ 6989536 w 12192000"/>
              <a:gd name="connsiteY153" fmla="*/ 14528 h 4939827"/>
              <a:gd name="connsiteX154" fmla="*/ 7015933 w 12192000"/>
              <a:gd name="connsiteY154" fmla="*/ 9653 h 4939827"/>
              <a:gd name="connsiteX155" fmla="*/ 7020592 w 12192000"/>
              <a:gd name="connsiteY155" fmla="*/ 1651 h 4939827"/>
              <a:gd name="connsiteX156" fmla="*/ 7025905 w 12192000"/>
              <a:gd name="connsiteY156" fmla="*/ 0 h 493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12192000" h="4939827">
                <a:moveTo>
                  <a:pt x="7025905" y="0"/>
                </a:moveTo>
                <a:lnTo>
                  <a:pt x="7032579" y="2808"/>
                </a:lnTo>
                <a:cubicBezTo>
                  <a:pt x="7044119" y="6590"/>
                  <a:pt x="7059062" y="10207"/>
                  <a:pt x="7079505" y="12971"/>
                </a:cubicBezTo>
                <a:cubicBezTo>
                  <a:pt x="7111522" y="10537"/>
                  <a:pt x="7122591" y="11519"/>
                  <a:pt x="7158791" y="12462"/>
                </a:cubicBezTo>
                <a:lnTo>
                  <a:pt x="7233338" y="24846"/>
                </a:lnTo>
                <a:cubicBezTo>
                  <a:pt x="7247177" y="23787"/>
                  <a:pt x="7254856" y="25962"/>
                  <a:pt x="7259791" y="29557"/>
                </a:cubicBezTo>
                <a:lnTo>
                  <a:pt x="7263923" y="35029"/>
                </a:lnTo>
                <a:lnTo>
                  <a:pt x="7281549" y="39654"/>
                </a:lnTo>
                <a:lnTo>
                  <a:pt x="7374735" y="65326"/>
                </a:lnTo>
                <a:lnTo>
                  <a:pt x="7376078" y="63849"/>
                </a:lnTo>
                <a:lnTo>
                  <a:pt x="7402026" y="60308"/>
                </a:lnTo>
                <a:lnTo>
                  <a:pt x="7415091" y="77403"/>
                </a:lnTo>
                <a:cubicBezTo>
                  <a:pt x="7421672" y="79965"/>
                  <a:pt x="7475806" y="92960"/>
                  <a:pt x="7488682" y="83440"/>
                </a:cubicBezTo>
                <a:cubicBezTo>
                  <a:pt x="7541625" y="94782"/>
                  <a:pt x="7683214" y="133614"/>
                  <a:pt x="7732750" y="145456"/>
                </a:cubicBezTo>
                <a:cubicBezTo>
                  <a:pt x="7748318" y="162765"/>
                  <a:pt x="7764581" y="171696"/>
                  <a:pt x="7785900" y="154493"/>
                </a:cubicBezTo>
                <a:cubicBezTo>
                  <a:pt x="7822539" y="158614"/>
                  <a:pt x="7915312" y="166523"/>
                  <a:pt x="7952584" y="170181"/>
                </a:cubicBezTo>
                <a:cubicBezTo>
                  <a:pt x="7998047" y="181004"/>
                  <a:pt x="8029749" y="207794"/>
                  <a:pt x="8058681" y="219431"/>
                </a:cubicBezTo>
                <a:cubicBezTo>
                  <a:pt x="8095466" y="185885"/>
                  <a:pt x="8090835" y="241759"/>
                  <a:pt x="8126175" y="240005"/>
                </a:cubicBezTo>
                <a:cubicBezTo>
                  <a:pt x="8163290" y="246246"/>
                  <a:pt x="8238799" y="256773"/>
                  <a:pt x="8281371" y="256875"/>
                </a:cubicBezTo>
                <a:cubicBezTo>
                  <a:pt x="8313651" y="251026"/>
                  <a:pt x="8346882" y="248570"/>
                  <a:pt x="8381609" y="240618"/>
                </a:cubicBezTo>
                <a:lnTo>
                  <a:pt x="8406759" y="232517"/>
                </a:lnTo>
                <a:lnTo>
                  <a:pt x="8426506" y="241842"/>
                </a:lnTo>
                <a:lnTo>
                  <a:pt x="8427949" y="240981"/>
                </a:lnTo>
                <a:cubicBezTo>
                  <a:pt x="8431925" y="239458"/>
                  <a:pt x="8436260" y="239096"/>
                  <a:pt x="8441468" y="241157"/>
                </a:cubicBezTo>
                <a:lnTo>
                  <a:pt x="8565757" y="255317"/>
                </a:lnTo>
                <a:lnTo>
                  <a:pt x="8573171" y="258426"/>
                </a:lnTo>
                <a:lnTo>
                  <a:pt x="8573548" y="258241"/>
                </a:lnTo>
                <a:cubicBezTo>
                  <a:pt x="8575650" y="258391"/>
                  <a:pt x="8618469" y="259217"/>
                  <a:pt x="8622021" y="261028"/>
                </a:cubicBezTo>
                <a:lnTo>
                  <a:pt x="8672650" y="254821"/>
                </a:lnTo>
                <a:cubicBezTo>
                  <a:pt x="8716151" y="260353"/>
                  <a:pt x="8748971" y="243487"/>
                  <a:pt x="8785543" y="263406"/>
                </a:cubicBezTo>
                <a:cubicBezTo>
                  <a:pt x="8826293" y="268498"/>
                  <a:pt x="8797654" y="254573"/>
                  <a:pt x="8830588" y="265483"/>
                </a:cubicBezTo>
                <a:cubicBezTo>
                  <a:pt x="8849202" y="267272"/>
                  <a:pt x="8877544" y="266277"/>
                  <a:pt x="8905142" y="264958"/>
                </a:cubicBezTo>
                <a:lnTo>
                  <a:pt x="8968582" y="262728"/>
                </a:lnTo>
                <a:lnTo>
                  <a:pt x="8972994" y="263284"/>
                </a:lnTo>
                <a:lnTo>
                  <a:pt x="9004605" y="258041"/>
                </a:lnTo>
                <a:lnTo>
                  <a:pt x="9016165" y="261258"/>
                </a:lnTo>
                <a:cubicBezTo>
                  <a:pt x="9028775" y="267579"/>
                  <a:pt x="9039083" y="277488"/>
                  <a:pt x="9043297" y="281547"/>
                </a:cubicBezTo>
                <a:lnTo>
                  <a:pt x="9048315" y="279264"/>
                </a:lnTo>
                <a:lnTo>
                  <a:pt x="9054706" y="278538"/>
                </a:lnTo>
                <a:lnTo>
                  <a:pt x="9070919" y="281810"/>
                </a:lnTo>
                <a:lnTo>
                  <a:pt x="9076813" y="283909"/>
                </a:lnTo>
                <a:cubicBezTo>
                  <a:pt x="9080948" y="285030"/>
                  <a:pt x="9083794" y="285362"/>
                  <a:pt x="9085871" y="285133"/>
                </a:cubicBezTo>
                <a:lnTo>
                  <a:pt x="9086159" y="284887"/>
                </a:lnTo>
                <a:lnTo>
                  <a:pt x="9134606" y="288168"/>
                </a:lnTo>
                <a:cubicBezTo>
                  <a:pt x="9149441" y="274272"/>
                  <a:pt x="9194106" y="309414"/>
                  <a:pt x="9195590" y="279568"/>
                </a:cubicBezTo>
                <a:cubicBezTo>
                  <a:pt x="9212898" y="284479"/>
                  <a:pt x="9220866" y="298055"/>
                  <a:pt x="9219336" y="278133"/>
                </a:cubicBezTo>
                <a:cubicBezTo>
                  <a:pt x="9225159" y="279201"/>
                  <a:pt x="9229164" y="278078"/>
                  <a:pt x="9232362" y="275894"/>
                </a:cubicBezTo>
                <a:lnTo>
                  <a:pt x="9283638" y="299924"/>
                </a:lnTo>
                <a:lnTo>
                  <a:pt x="9371484" y="329634"/>
                </a:lnTo>
                <a:lnTo>
                  <a:pt x="9404829" y="339038"/>
                </a:lnTo>
                <a:lnTo>
                  <a:pt x="9427021" y="358784"/>
                </a:lnTo>
                <a:cubicBezTo>
                  <a:pt x="9500124" y="364086"/>
                  <a:pt x="9604652" y="390635"/>
                  <a:pt x="9670844" y="405128"/>
                </a:cubicBezTo>
                <a:cubicBezTo>
                  <a:pt x="9688531" y="417998"/>
                  <a:pt x="9762277" y="426463"/>
                  <a:pt x="9816083" y="416573"/>
                </a:cubicBezTo>
                <a:lnTo>
                  <a:pt x="9936741" y="437044"/>
                </a:lnTo>
                <a:cubicBezTo>
                  <a:pt x="9978091" y="447025"/>
                  <a:pt x="10008641" y="443705"/>
                  <a:pt x="10050093" y="443783"/>
                </a:cubicBezTo>
                <a:cubicBezTo>
                  <a:pt x="10074709" y="448779"/>
                  <a:pt x="10088915" y="449258"/>
                  <a:pt x="10130090" y="459520"/>
                </a:cubicBezTo>
                <a:cubicBezTo>
                  <a:pt x="10137791" y="458564"/>
                  <a:pt x="10165777" y="459877"/>
                  <a:pt x="10173456" y="457749"/>
                </a:cubicBezTo>
                <a:lnTo>
                  <a:pt x="10218232" y="459820"/>
                </a:lnTo>
                <a:lnTo>
                  <a:pt x="10354176" y="471377"/>
                </a:lnTo>
                <a:cubicBezTo>
                  <a:pt x="10367946" y="478917"/>
                  <a:pt x="10417270" y="488110"/>
                  <a:pt x="10430681" y="481226"/>
                </a:cubicBezTo>
                <a:cubicBezTo>
                  <a:pt x="10441804" y="481366"/>
                  <a:pt x="10469025" y="490181"/>
                  <a:pt x="10478169" y="481774"/>
                </a:cubicBezTo>
                <a:cubicBezTo>
                  <a:pt x="10503830" y="488972"/>
                  <a:pt x="10531359" y="489751"/>
                  <a:pt x="10540907" y="485607"/>
                </a:cubicBezTo>
                <a:cubicBezTo>
                  <a:pt x="10569054" y="475472"/>
                  <a:pt x="10590882" y="489185"/>
                  <a:pt x="10614941" y="487592"/>
                </a:cubicBezTo>
                <a:cubicBezTo>
                  <a:pt x="10654657" y="492458"/>
                  <a:pt x="10645652" y="516778"/>
                  <a:pt x="10674098" y="521656"/>
                </a:cubicBezTo>
                <a:cubicBezTo>
                  <a:pt x="10737163" y="537583"/>
                  <a:pt x="10829686" y="559302"/>
                  <a:pt x="10874834" y="574867"/>
                </a:cubicBezTo>
                <a:cubicBezTo>
                  <a:pt x="10919981" y="590432"/>
                  <a:pt x="10878682" y="577481"/>
                  <a:pt x="10944981" y="615042"/>
                </a:cubicBezTo>
                <a:cubicBezTo>
                  <a:pt x="10976235" y="616974"/>
                  <a:pt x="10982969" y="648568"/>
                  <a:pt x="11006376" y="645957"/>
                </a:cubicBezTo>
                <a:cubicBezTo>
                  <a:pt x="11005343" y="630631"/>
                  <a:pt x="11047577" y="676048"/>
                  <a:pt x="11076308" y="675698"/>
                </a:cubicBezTo>
                <a:cubicBezTo>
                  <a:pt x="11093142" y="677175"/>
                  <a:pt x="11131116" y="681348"/>
                  <a:pt x="11148789" y="685041"/>
                </a:cubicBezTo>
                <a:cubicBezTo>
                  <a:pt x="11177310" y="688243"/>
                  <a:pt x="11217768" y="714725"/>
                  <a:pt x="11249129" y="684218"/>
                </a:cubicBezTo>
                <a:cubicBezTo>
                  <a:pt x="11276269" y="697037"/>
                  <a:pt x="11257432" y="693670"/>
                  <a:pt x="11299915" y="692177"/>
                </a:cubicBezTo>
                <a:cubicBezTo>
                  <a:pt x="11314401" y="703224"/>
                  <a:pt x="11371412" y="714421"/>
                  <a:pt x="11386973" y="708209"/>
                </a:cubicBezTo>
                <a:cubicBezTo>
                  <a:pt x="11425657" y="716286"/>
                  <a:pt x="11454555" y="715485"/>
                  <a:pt x="11500105" y="735014"/>
                </a:cubicBezTo>
                <a:cubicBezTo>
                  <a:pt x="11545172" y="751781"/>
                  <a:pt x="11573053" y="787789"/>
                  <a:pt x="11621735" y="789584"/>
                </a:cubicBezTo>
                <a:lnTo>
                  <a:pt x="11691200" y="867902"/>
                </a:lnTo>
                <a:cubicBezTo>
                  <a:pt x="11734106" y="911360"/>
                  <a:pt x="11773008" y="895495"/>
                  <a:pt x="11819427" y="911634"/>
                </a:cubicBezTo>
                <a:lnTo>
                  <a:pt x="11969720" y="964737"/>
                </a:lnTo>
                <a:cubicBezTo>
                  <a:pt x="12009110" y="978008"/>
                  <a:pt x="12010206" y="989588"/>
                  <a:pt x="12055766" y="991268"/>
                </a:cubicBezTo>
                <a:cubicBezTo>
                  <a:pt x="12105723" y="1003445"/>
                  <a:pt x="12068493" y="1020292"/>
                  <a:pt x="12171539" y="995427"/>
                </a:cubicBezTo>
                <a:cubicBezTo>
                  <a:pt x="12174929" y="995822"/>
                  <a:pt x="12180763" y="996228"/>
                  <a:pt x="12187831" y="996580"/>
                </a:cubicBezTo>
                <a:lnTo>
                  <a:pt x="12192000" y="996726"/>
                </a:lnTo>
                <a:lnTo>
                  <a:pt x="12192000" y="4939827"/>
                </a:lnTo>
                <a:lnTo>
                  <a:pt x="0" y="4939827"/>
                </a:lnTo>
                <a:lnTo>
                  <a:pt x="0" y="512043"/>
                </a:lnTo>
                <a:lnTo>
                  <a:pt x="7381" y="512580"/>
                </a:lnTo>
                <a:cubicBezTo>
                  <a:pt x="39359" y="514524"/>
                  <a:pt x="72732" y="514144"/>
                  <a:pt x="100029" y="504758"/>
                </a:cubicBezTo>
                <a:cubicBezTo>
                  <a:pt x="115935" y="525779"/>
                  <a:pt x="143126" y="489229"/>
                  <a:pt x="155244" y="525130"/>
                </a:cubicBezTo>
                <a:cubicBezTo>
                  <a:pt x="173881" y="522487"/>
                  <a:pt x="242791" y="514086"/>
                  <a:pt x="254366" y="534449"/>
                </a:cubicBezTo>
                <a:cubicBezTo>
                  <a:pt x="303041" y="537382"/>
                  <a:pt x="380161" y="541650"/>
                  <a:pt x="447292" y="542725"/>
                </a:cubicBezTo>
                <a:cubicBezTo>
                  <a:pt x="530282" y="553078"/>
                  <a:pt x="572130" y="539673"/>
                  <a:pt x="628105" y="547853"/>
                </a:cubicBezTo>
                <a:cubicBezTo>
                  <a:pt x="661608" y="509671"/>
                  <a:pt x="746152" y="605137"/>
                  <a:pt x="783146" y="591799"/>
                </a:cubicBezTo>
                <a:cubicBezTo>
                  <a:pt x="862499" y="590113"/>
                  <a:pt x="949481" y="579142"/>
                  <a:pt x="1043676" y="591887"/>
                </a:cubicBezTo>
                <a:cubicBezTo>
                  <a:pt x="1120353" y="576991"/>
                  <a:pt x="1172004" y="553592"/>
                  <a:pt x="1281816" y="520946"/>
                </a:cubicBezTo>
                <a:cubicBezTo>
                  <a:pt x="1339915" y="511282"/>
                  <a:pt x="1459480" y="554579"/>
                  <a:pt x="1486347" y="487310"/>
                </a:cubicBezTo>
                <a:cubicBezTo>
                  <a:pt x="1507765" y="532008"/>
                  <a:pt x="1539168" y="465954"/>
                  <a:pt x="1568079" y="462531"/>
                </a:cubicBezTo>
                <a:cubicBezTo>
                  <a:pt x="1587821" y="491525"/>
                  <a:pt x="1601468" y="469316"/>
                  <a:pt x="1622516" y="466058"/>
                </a:cubicBezTo>
                <a:cubicBezTo>
                  <a:pt x="1630056" y="483510"/>
                  <a:pt x="1647504" y="484261"/>
                  <a:pt x="1655457" y="465359"/>
                </a:cubicBezTo>
                <a:cubicBezTo>
                  <a:pt x="1651800" y="419723"/>
                  <a:pt x="1709718" y="447719"/>
                  <a:pt x="1717454" y="417203"/>
                </a:cubicBezTo>
                <a:cubicBezTo>
                  <a:pt x="1753115" y="414011"/>
                  <a:pt x="1882851" y="412376"/>
                  <a:pt x="1913794" y="365255"/>
                </a:cubicBezTo>
                <a:cubicBezTo>
                  <a:pt x="2001060" y="361067"/>
                  <a:pt x="2099559" y="366414"/>
                  <a:pt x="2129762" y="367832"/>
                </a:cubicBezTo>
                <a:cubicBezTo>
                  <a:pt x="2215380" y="355065"/>
                  <a:pt x="2248807" y="343296"/>
                  <a:pt x="2376970" y="350129"/>
                </a:cubicBezTo>
                <a:cubicBezTo>
                  <a:pt x="2393251" y="360463"/>
                  <a:pt x="2473371" y="379419"/>
                  <a:pt x="2480155" y="359227"/>
                </a:cubicBezTo>
                <a:cubicBezTo>
                  <a:pt x="2520060" y="359505"/>
                  <a:pt x="2561270" y="311415"/>
                  <a:pt x="2586782" y="339352"/>
                </a:cubicBezTo>
                <a:cubicBezTo>
                  <a:pt x="2585230" y="294982"/>
                  <a:pt x="2653633" y="316689"/>
                  <a:pt x="2679617" y="305383"/>
                </a:cubicBezTo>
                <a:cubicBezTo>
                  <a:pt x="2721434" y="266011"/>
                  <a:pt x="2746765" y="276002"/>
                  <a:pt x="2788947" y="250375"/>
                </a:cubicBezTo>
                <a:cubicBezTo>
                  <a:pt x="2851672" y="235447"/>
                  <a:pt x="2913075" y="252766"/>
                  <a:pt x="2965530" y="245958"/>
                </a:cubicBezTo>
                <a:cubicBezTo>
                  <a:pt x="3001911" y="238336"/>
                  <a:pt x="3090203" y="217828"/>
                  <a:pt x="3103677" y="209527"/>
                </a:cubicBezTo>
                <a:lnTo>
                  <a:pt x="3126759" y="211226"/>
                </a:lnTo>
                <a:cubicBezTo>
                  <a:pt x="3136908" y="211889"/>
                  <a:pt x="3148903" y="212490"/>
                  <a:pt x="3164020" y="212779"/>
                </a:cubicBezTo>
                <a:cubicBezTo>
                  <a:pt x="3225474" y="210084"/>
                  <a:pt x="3231859" y="218227"/>
                  <a:pt x="3285019" y="220535"/>
                </a:cubicBezTo>
                <a:cubicBezTo>
                  <a:pt x="3318541" y="222809"/>
                  <a:pt x="3359787" y="223898"/>
                  <a:pt x="3365154" y="226416"/>
                </a:cubicBezTo>
                <a:lnTo>
                  <a:pt x="3367507" y="225416"/>
                </a:lnTo>
                <a:cubicBezTo>
                  <a:pt x="3377583" y="223667"/>
                  <a:pt x="3383502" y="224760"/>
                  <a:pt x="3387567" y="227103"/>
                </a:cubicBezTo>
                <a:lnTo>
                  <a:pt x="3498001" y="231941"/>
                </a:lnTo>
                <a:cubicBezTo>
                  <a:pt x="3513569" y="226158"/>
                  <a:pt x="3539132" y="232525"/>
                  <a:pt x="3561557" y="228095"/>
                </a:cubicBezTo>
                <a:cubicBezTo>
                  <a:pt x="3574944" y="230843"/>
                  <a:pt x="3597426" y="216287"/>
                  <a:pt x="3611920" y="218094"/>
                </a:cubicBezTo>
                <a:lnTo>
                  <a:pt x="3620528" y="218788"/>
                </a:lnTo>
                <a:lnTo>
                  <a:pt x="3620766" y="218511"/>
                </a:lnTo>
                <a:cubicBezTo>
                  <a:pt x="3622780" y="218042"/>
                  <a:pt x="3625663" y="218038"/>
                  <a:pt x="3629977" y="218664"/>
                </a:cubicBezTo>
                <a:lnTo>
                  <a:pt x="3636217" y="220048"/>
                </a:lnTo>
                <a:lnTo>
                  <a:pt x="3709484" y="186927"/>
                </a:lnTo>
                <a:cubicBezTo>
                  <a:pt x="3731015" y="183190"/>
                  <a:pt x="3745790" y="180810"/>
                  <a:pt x="3761342" y="177474"/>
                </a:cubicBezTo>
                <a:lnTo>
                  <a:pt x="3799748" y="167154"/>
                </a:lnTo>
                <a:lnTo>
                  <a:pt x="3922756" y="194044"/>
                </a:lnTo>
                <a:cubicBezTo>
                  <a:pt x="3960877" y="203465"/>
                  <a:pt x="3965250" y="215357"/>
                  <a:pt x="4028476" y="223679"/>
                </a:cubicBezTo>
                <a:cubicBezTo>
                  <a:pt x="4088751" y="228019"/>
                  <a:pt x="4139112" y="248870"/>
                  <a:pt x="4191582" y="238952"/>
                </a:cubicBezTo>
                <a:cubicBezTo>
                  <a:pt x="4210842" y="254091"/>
                  <a:pt x="4229809" y="260810"/>
                  <a:pt x="4251024" y="240874"/>
                </a:cubicBezTo>
                <a:cubicBezTo>
                  <a:pt x="4306627" y="250935"/>
                  <a:pt x="4317066" y="281625"/>
                  <a:pt x="4355275" y="260205"/>
                </a:cubicBezTo>
                <a:cubicBezTo>
                  <a:pt x="4390577" y="327090"/>
                  <a:pt x="4385658" y="272111"/>
                  <a:pt x="4423807" y="270366"/>
                </a:cubicBezTo>
                <a:cubicBezTo>
                  <a:pt x="4457666" y="271864"/>
                  <a:pt x="4523223" y="267475"/>
                  <a:pt x="4558432" y="269194"/>
                </a:cubicBezTo>
                <a:cubicBezTo>
                  <a:pt x="4594553" y="230955"/>
                  <a:pt x="4596517" y="287120"/>
                  <a:pt x="4635061" y="280682"/>
                </a:cubicBezTo>
                <a:cubicBezTo>
                  <a:pt x="4676560" y="281955"/>
                  <a:pt x="4741782" y="292968"/>
                  <a:pt x="4807427" y="276835"/>
                </a:cubicBezTo>
                <a:cubicBezTo>
                  <a:pt x="4876769" y="256626"/>
                  <a:pt x="4951997" y="249407"/>
                  <a:pt x="5028933" y="183887"/>
                </a:cubicBezTo>
                <a:cubicBezTo>
                  <a:pt x="5044713" y="164149"/>
                  <a:pt x="5073685" y="161161"/>
                  <a:pt x="5093642" y="177214"/>
                </a:cubicBezTo>
                <a:cubicBezTo>
                  <a:pt x="5097077" y="179978"/>
                  <a:pt x="5100108" y="183212"/>
                  <a:pt x="5102642" y="186816"/>
                </a:cubicBezTo>
                <a:cubicBezTo>
                  <a:pt x="5150234" y="139156"/>
                  <a:pt x="5169674" y="190314"/>
                  <a:pt x="5193590" y="156458"/>
                </a:cubicBezTo>
                <a:cubicBezTo>
                  <a:pt x="5257854" y="151722"/>
                  <a:pt x="5301917" y="175841"/>
                  <a:pt x="5323922" y="146332"/>
                </a:cubicBezTo>
                <a:cubicBezTo>
                  <a:pt x="5355266" y="153538"/>
                  <a:pt x="5392601" y="198271"/>
                  <a:pt x="5421860" y="167298"/>
                </a:cubicBezTo>
                <a:cubicBezTo>
                  <a:pt x="5420630" y="196364"/>
                  <a:pt x="5461576" y="151467"/>
                  <a:pt x="5476948" y="173249"/>
                </a:cubicBezTo>
                <a:cubicBezTo>
                  <a:pt x="5487334" y="191763"/>
                  <a:pt x="5502178" y="182456"/>
                  <a:pt x="5516842" y="184018"/>
                </a:cubicBezTo>
                <a:cubicBezTo>
                  <a:pt x="5533140" y="200158"/>
                  <a:pt x="5599828" y="189750"/>
                  <a:pt x="5619415" y="176781"/>
                </a:cubicBezTo>
                <a:cubicBezTo>
                  <a:pt x="5690073" y="168499"/>
                  <a:pt x="5748631" y="186964"/>
                  <a:pt x="5789867" y="150304"/>
                </a:cubicBezTo>
                <a:cubicBezTo>
                  <a:pt x="5802836" y="146282"/>
                  <a:pt x="5814753" y="145947"/>
                  <a:pt x="5825953" y="147907"/>
                </a:cubicBezTo>
                <a:lnTo>
                  <a:pt x="5856168" y="158719"/>
                </a:lnTo>
                <a:lnTo>
                  <a:pt x="5862476" y="172447"/>
                </a:lnTo>
                <a:lnTo>
                  <a:pt x="5882195" y="173195"/>
                </a:lnTo>
                <a:lnTo>
                  <a:pt x="5952585" y="161012"/>
                </a:lnTo>
                <a:cubicBezTo>
                  <a:pt x="5962273" y="166588"/>
                  <a:pt x="5992020" y="151579"/>
                  <a:pt x="6001964" y="154786"/>
                </a:cubicBezTo>
                <a:cubicBezTo>
                  <a:pt x="6061748" y="122178"/>
                  <a:pt x="6101539" y="131534"/>
                  <a:pt x="6184207" y="132658"/>
                </a:cubicBezTo>
                <a:cubicBezTo>
                  <a:pt x="6266582" y="127016"/>
                  <a:pt x="6286876" y="151859"/>
                  <a:pt x="6415830" y="136006"/>
                </a:cubicBezTo>
                <a:cubicBezTo>
                  <a:pt x="6563502" y="116945"/>
                  <a:pt x="6684679" y="79367"/>
                  <a:pt x="6756965" y="57636"/>
                </a:cubicBezTo>
                <a:cubicBezTo>
                  <a:pt x="6761544" y="48663"/>
                  <a:pt x="6812642" y="36519"/>
                  <a:pt x="6819400" y="30742"/>
                </a:cubicBezTo>
                <a:lnTo>
                  <a:pt x="6986370" y="12659"/>
                </a:lnTo>
                <a:lnTo>
                  <a:pt x="6989536" y="14528"/>
                </a:lnTo>
                <a:cubicBezTo>
                  <a:pt x="7002946" y="17364"/>
                  <a:pt x="7010700" y="14716"/>
                  <a:pt x="7015933" y="9653"/>
                </a:cubicBezTo>
                <a:lnTo>
                  <a:pt x="7020592" y="1651"/>
                </a:lnTo>
                <a:lnTo>
                  <a:pt x="7025905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22761E26-697C-431A-909F-F1A39EC16A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98774" y="5928655"/>
            <a:ext cx="7831559" cy="410689"/>
          </a:xfrm>
        </p:spPr>
        <p:txBody>
          <a:bodyPr>
            <a:normAutofit/>
          </a:bodyPr>
          <a:lstStyle/>
          <a:p>
            <a:r>
              <a:rPr lang="en-IE" sz="1600" dirty="0"/>
              <a:t>An app to help decrease stress when it comes to your car.</a:t>
            </a: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3389D0BC-BA1D-4360-88F9-D9ECCBDAB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7950" y="647758"/>
            <a:ext cx="8355105" cy="439265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Logo&#10;&#10;Description automatically generated with medium confidence">
            <a:extLst>
              <a:ext uri="{FF2B5EF4-FFF2-40B4-BE49-F238E27FC236}">
                <a16:creationId xmlns:a16="http://schemas.microsoft.com/office/drawing/2014/main" id="{A380B1F8-648F-4FD0-8BC5-BF2F80CE4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987" y="805516"/>
            <a:ext cx="4074026" cy="407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102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20">
            <a:extLst>
              <a:ext uri="{FF2B5EF4-FFF2-40B4-BE49-F238E27FC236}">
                <a16:creationId xmlns:a16="http://schemas.microsoft.com/office/drawing/2014/main" id="{56827C3C-D52F-46CE-A441-3CD6A1A6A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22">
            <a:extLst>
              <a:ext uri="{FF2B5EF4-FFF2-40B4-BE49-F238E27FC236}">
                <a16:creationId xmlns:a16="http://schemas.microsoft.com/office/drawing/2014/main" id="{F52A8B51-0A89-497B-B882-6658E029A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24">
            <a:extLst>
              <a:ext uri="{FF2B5EF4-FFF2-40B4-BE49-F238E27FC236}">
                <a16:creationId xmlns:a16="http://schemas.microsoft.com/office/drawing/2014/main" id="{EB1CEFBF-6F09-4052-862B-E219DA157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26882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6">
            <a:extLst>
              <a:ext uri="{FF2B5EF4-FFF2-40B4-BE49-F238E27FC236}">
                <a16:creationId xmlns:a16="http://schemas.microsoft.com/office/drawing/2014/main" id="{BCB5D417-2A71-445D-B4C7-9E814D633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284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E8B8E018-DB7B-41E5-B5C5-B5B352102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031" y="965197"/>
            <a:ext cx="2217420" cy="4927601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EE9CEFC-F752-4D4E-9439-26F55B77B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290" y="965198"/>
            <a:ext cx="2217420" cy="4927601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93070D2-18E0-48A6-944C-2ED1200A0C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182" y="965198"/>
            <a:ext cx="2217877" cy="492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59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1">
            <a:extLst>
              <a:ext uri="{FF2B5EF4-FFF2-40B4-BE49-F238E27FC236}">
                <a16:creationId xmlns:a16="http://schemas.microsoft.com/office/drawing/2014/main" id="{56827C3C-D52F-46CE-A441-3CD6A1A6A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F52A8B51-0A89-497B-B882-6658E029A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&#10;&#10;Description automatically generated with low confidence">
            <a:extLst>
              <a:ext uri="{FF2B5EF4-FFF2-40B4-BE49-F238E27FC236}">
                <a16:creationId xmlns:a16="http://schemas.microsoft.com/office/drawing/2014/main" id="{871D2117-E06F-4B8F-863C-1B3439C38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031" y="965199"/>
            <a:ext cx="2217420" cy="4927601"/>
          </a:xfrm>
          <a:prstGeom prst="rect">
            <a:avLst/>
          </a:prstGeom>
        </p:spPr>
      </p:pic>
      <p:sp>
        <p:nvSpPr>
          <p:cNvPr id="25" name="Rectangle 15">
            <a:extLst>
              <a:ext uri="{FF2B5EF4-FFF2-40B4-BE49-F238E27FC236}">
                <a16:creationId xmlns:a16="http://schemas.microsoft.com/office/drawing/2014/main" id="{EB1CEFBF-6F09-4052-862B-E219DA157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26882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C85E989B-4EE7-415E-A6F0-CB5BABE55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217" y="965199"/>
            <a:ext cx="2217877" cy="4928616"/>
          </a:xfrm>
          <a:prstGeom prst="rect">
            <a:avLst/>
          </a:prstGeom>
        </p:spPr>
      </p:pic>
      <p:sp>
        <p:nvSpPr>
          <p:cNvPr id="26" name="Rectangle 17">
            <a:extLst>
              <a:ext uri="{FF2B5EF4-FFF2-40B4-BE49-F238E27FC236}">
                <a16:creationId xmlns:a16="http://schemas.microsoft.com/office/drawing/2014/main" id="{BCB5D417-2A71-445D-B4C7-9E814D633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284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ext, logo&#10;&#10;Description automatically generated">
            <a:extLst>
              <a:ext uri="{FF2B5EF4-FFF2-40B4-BE49-F238E27FC236}">
                <a16:creationId xmlns:a16="http://schemas.microsoft.com/office/drawing/2014/main" id="{E8511A8C-069C-4CAA-AEFD-801F83E42E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411" y="965199"/>
            <a:ext cx="2217420" cy="492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665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3B145AA0-8E06-4E69-B4D9-FCF738FB9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335" y="643466"/>
            <a:ext cx="2506979" cy="557106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29388CB-85F2-4D62-BEB8-AAF2DDEA6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7685" y="643467"/>
            <a:ext cx="250697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205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F2A04AA-3AA0-4A4E-8495-2B63AB8BC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335" y="643466"/>
            <a:ext cx="2506979" cy="5571066"/>
          </a:xfrm>
          <a:prstGeom prst="rect">
            <a:avLst/>
          </a:prstGeom>
        </p:spPr>
      </p:pic>
      <p:cxnSp>
        <p:nvCxnSpPr>
          <p:cNvPr id="9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8AACFDF0-03CE-40A5-B975-0F51FE6595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7685" y="643467"/>
            <a:ext cx="250697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346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654C7E-BA53-4148-A935-5DA572557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700" dirty="0"/>
              <a:t>Download Dash Warning Via Expo Go</a:t>
            </a:r>
          </a:p>
        </p:txBody>
      </p:sp>
      <p:grpSp>
        <p:nvGrpSpPr>
          <p:cNvPr id="26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21E622-6EF1-471A-8CB1-78B273AD0A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0719" y="2330505"/>
            <a:ext cx="4559425" cy="39795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0" i="0" dirty="0">
                <a:effectLst/>
              </a:rPr>
              <a:t>1. Download </a:t>
            </a:r>
            <a:r>
              <a:rPr lang="en-US" sz="2600" b="1" i="0" dirty="0">
                <a:effectLst/>
              </a:rPr>
              <a:t>Expo Go</a:t>
            </a:r>
            <a:r>
              <a:rPr lang="en-US" sz="2600" b="0" i="0" dirty="0">
                <a:effectLst/>
              </a:rPr>
              <a:t> from the </a:t>
            </a:r>
            <a:r>
              <a:rPr lang="en-US" sz="2600" b="1" i="0" dirty="0">
                <a:effectLst/>
              </a:rPr>
              <a:t>Google Play Store</a:t>
            </a:r>
            <a:r>
              <a:rPr lang="en-US" sz="2600" b="0" i="0" dirty="0">
                <a:effectLst/>
              </a:rPr>
              <a:t> (Android)</a:t>
            </a:r>
          </a:p>
          <a:p>
            <a:pPr algn="ctr"/>
            <a:r>
              <a:rPr lang="en-US" sz="2600" b="0" i="0" dirty="0">
                <a:effectLst/>
              </a:rPr>
              <a:t>2. Once Downloaded, Open the app</a:t>
            </a:r>
          </a:p>
          <a:p>
            <a:pPr algn="ctr"/>
            <a:r>
              <a:rPr lang="en-US" sz="2600" b="0" i="0" dirty="0">
                <a:effectLst/>
              </a:rPr>
              <a:t>3. Select the Scan QR Code Option</a:t>
            </a:r>
          </a:p>
          <a:p>
            <a:pPr algn="ctr"/>
            <a:r>
              <a:rPr lang="en-US" sz="2600" b="0" i="0" dirty="0">
                <a:effectLst/>
              </a:rPr>
              <a:t>4. View the app on your device </a:t>
            </a:r>
          </a:p>
          <a:p>
            <a:pPr algn="ctr"/>
            <a:r>
              <a:rPr lang="en-US" sz="2600" b="1" i="0" dirty="0">
                <a:effectLst/>
              </a:rPr>
              <a:t>See QR Code Below to Scan</a:t>
            </a:r>
            <a:endParaRPr lang="en-US" sz="2600" b="0" i="0" dirty="0">
              <a:effectLst/>
            </a:endParaRPr>
          </a:p>
        </p:txBody>
      </p:sp>
      <p:sp>
        <p:nvSpPr>
          <p:cNvPr id="28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 descr="Qr code&#10;&#10;Description automatically generated">
            <a:extLst>
              <a:ext uri="{FF2B5EF4-FFF2-40B4-BE49-F238E27FC236}">
                <a16:creationId xmlns:a16="http://schemas.microsoft.com/office/drawing/2014/main" id="{72803357-CFC2-4AFB-A648-6079DD13EB6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-1" b="-1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722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89">
            <a:extLst>
              <a:ext uri="{FF2B5EF4-FFF2-40B4-BE49-F238E27FC236}">
                <a16:creationId xmlns:a16="http://schemas.microsoft.com/office/drawing/2014/main" id="{4545836E-B050-4955-B80E-C5A35AC2F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62">
            <a:extLst>
              <a:ext uri="{FF2B5EF4-FFF2-40B4-BE49-F238E27FC236}">
                <a16:creationId xmlns:a16="http://schemas.microsoft.com/office/drawing/2014/main" id="{5E6024A1-5F3D-4233-865A-57F6E8605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02473" y="-4805300"/>
            <a:ext cx="2587052" cy="12192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C49C91-7BC3-4FB2-BD9C-2E258F15CA96}"/>
              </a:ext>
            </a:extLst>
          </p:cNvPr>
          <p:cNvSpPr txBox="1"/>
          <p:nvPr/>
        </p:nvSpPr>
        <p:spPr>
          <a:xfrm>
            <a:off x="1524000" y="515534"/>
            <a:ext cx="9144000" cy="13797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Tools &amp; Languages Used</a:t>
            </a:r>
          </a:p>
        </p:txBody>
      </p:sp>
      <p:grpSp>
        <p:nvGrpSpPr>
          <p:cNvPr id="141" name="Group 93">
            <a:extLst>
              <a:ext uri="{FF2B5EF4-FFF2-40B4-BE49-F238E27FC236}">
                <a16:creationId xmlns:a16="http://schemas.microsoft.com/office/drawing/2014/main" id="{17021FAC-069E-46A8-AA45-5BD5472C2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570" y="73152"/>
            <a:ext cx="1340860" cy="223819"/>
            <a:chOff x="5394960" y="73152"/>
            <a:chExt cx="1340860" cy="223819"/>
          </a:xfrm>
        </p:grpSpPr>
        <p:sp>
          <p:nvSpPr>
            <p:cNvPr id="95" name="Rectangle 64">
              <a:extLst>
                <a:ext uri="{FF2B5EF4-FFF2-40B4-BE49-F238E27FC236}">
                  <a16:creationId xmlns:a16="http://schemas.microsoft.com/office/drawing/2014/main" id="{917A15CC-42DC-49B0-BD5A-F53975F0E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63415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66">
              <a:extLst>
                <a:ext uri="{FF2B5EF4-FFF2-40B4-BE49-F238E27FC236}">
                  <a16:creationId xmlns:a16="http://schemas.microsoft.com/office/drawing/2014/main" id="{0F87367F-7952-4CFB-8355-CEC6933FD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63415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64">
              <a:extLst>
                <a:ext uri="{FF2B5EF4-FFF2-40B4-BE49-F238E27FC236}">
                  <a16:creationId xmlns:a16="http://schemas.microsoft.com/office/drawing/2014/main" id="{853AC079-4308-4372-96C3-8FB343E10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1302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66">
              <a:extLst>
                <a:ext uri="{FF2B5EF4-FFF2-40B4-BE49-F238E27FC236}">
                  <a16:creationId xmlns:a16="http://schemas.microsoft.com/office/drawing/2014/main" id="{F1FB8E05-2342-445F-8AF4-4E910F4B2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1302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64">
              <a:extLst>
                <a:ext uri="{FF2B5EF4-FFF2-40B4-BE49-F238E27FC236}">
                  <a16:creationId xmlns:a16="http://schemas.microsoft.com/office/drawing/2014/main" id="{44D16279-EB5F-4C20-B8AB-A442D9945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9188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66">
              <a:extLst>
                <a:ext uri="{FF2B5EF4-FFF2-40B4-BE49-F238E27FC236}">
                  <a16:creationId xmlns:a16="http://schemas.microsoft.com/office/drawing/2014/main" id="{6424FDAE-1E89-49A2-B9EF-C677CAC9D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9188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64">
              <a:extLst>
                <a:ext uri="{FF2B5EF4-FFF2-40B4-BE49-F238E27FC236}">
                  <a16:creationId xmlns:a16="http://schemas.microsoft.com/office/drawing/2014/main" id="{6E9AEAF4-12C4-437F-A7A5-58FF25E69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37074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66">
              <a:extLst>
                <a:ext uri="{FF2B5EF4-FFF2-40B4-BE49-F238E27FC236}">
                  <a16:creationId xmlns:a16="http://schemas.microsoft.com/office/drawing/2014/main" id="{9F1D040E-7AA5-4F2F-B6F3-E7E9F773C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37074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64">
              <a:extLst>
                <a:ext uri="{FF2B5EF4-FFF2-40B4-BE49-F238E27FC236}">
                  <a16:creationId xmlns:a16="http://schemas.microsoft.com/office/drawing/2014/main" id="{4B1B4BC6-0611-4994-B279-E0C6E077F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94960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66">
              <a:extLst>
                <a:ext uri="{FF2B5EF4-FFF2-40B4-BE49-F238E27FC236}">
                  <a16:creationId xmlns:a16="http://schemas.microsoft.com/office/drawing/2014/main" id="{FEE28CB2-89C9-4A56-B123-EB7FF37B3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94960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64">
              <a:extLst>
                <a:ext uri="{FF2B5EF4-FFF2-40B4-BE49-F238E27FC236}">
                  <a16:creationId xmlns:a16="http://schemas.microsoft.com/office/drawing/2014/main" id="{AC90F66B-937B-4D35-8AE0-8F07C7BDB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73986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66">
              <a:extLst>
                <a:ext uri="{FF2B5EF4-FFF2-40B4-BE49-F238E27FC236}">
                  <a16:creationId xmlns:a16="http://schemas.microsoft.com/office/drawing/2014/main" id="{DB1CB7FB-EF34-48B0-A3CF-7A01314AA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73986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64">
              <a:extLst>
                <a:ext uri="{FF2B5EF4-FFF2-40B4-BE49-F238E27FC236}">
                  <a16:creationId xmlns:a16="http://schemas.microsoft.com/office/drawing/2014/main" id="{E2AB461B-6E3D-4F79-9DB9-49B698D18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31873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66">
              <a:extLst>
                <a:ext uri="{FF2B5EF4-FFF2-40B4-BE49-F238E27FC236}">
                  <a16:creationId xmlns:a16="http://schemas.microsoft.com/office/drawing/2014/main" id="{DE5B1994-B3AC-4C7A-AE24-A3FE41FC6F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31873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64">
              <a:extLst>
                <a:ext uri="{FF2B5EF4-FFF2-40B4-BE49-F238E27FC236}">
                  <a16:creationId xmlns:a16="http://schemas.microsoft.com/office/drawing/2014/main" id="{64180763-1EDC-4D67-A77C-841EA9DE3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9759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66">
              <a:extLst>
                <a:ext uri="{FF2B5EF4-FFF2-40B4-BE49-F238E27FC236}">
                  <a16:creationId xmlns:a16="http://schemas.microsoft.com/office/drawing/2014/main" id="{EC90E7D6-F360-4BE6-A503-A14648C60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9759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64">
              <a:extLst>
                <a:ext uri="{FF2B5EF4-FFF2-40B4-BE49-F238E27FC236}">
                  <a16:creationId xmlns:a16="http://schemas.microsoft.com/office/drawing/2014/main" id="{EEFE0BA1-3BC9-4DC7-BCB8-9B2E0E262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47645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66">
              <a:extLst>
                <a:ext uri="{FF2B5EF4-FFF2-40B4-BE49-F238E27FC236}">
                  <a16:creationId xmlns:a16="http://schemas.microsoft.com/office/drawing/2014/main" id="{6C1401AF-89EF-4B0B-BD6B-74814CEF35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47645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64">
              <a:extLst>
                <a:ext uri="{FF2B5EF4-FFF2-40B4-BE49-F238E27FC236}">
                  <a16:creationId xmlns:a16="http://schemas.microsoft.com/office/drawing/2014/main" id="{5D4E76D3-2CA7-4B23-85D6-10438EB6E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5531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66">
              <a:extLst>
                <a:ext uri="{FF2B5EF4-FFF2-40B4-BE49-F238E27FC236}">
                  <a16:creationId xmlns:a16="http://schemas.microsoft.com/office/drawing/2014/main" id="{09192A56-4FCC-4BFB-AC0E-3E76CDB1F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5531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EFE9FE27-F9F0-4D03-BA48-D26E110E8C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27" y="3093481"/>
            <a:ext cx="2898648" cy="2898648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2F1B385E-68B1-48B1-8C2A-D128B463E8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3279" y="3144208"/>
            <a:ext cx="2898648" cy="2797195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AE86B80C-FD51-417E-B542-129AD3D69B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448" y="3259486"/>
            <a:ext cx="2900157" cy="2566639"/>
          </a:xfrm>
          <a:prstGeom prst="rect">
            <a:avLst/>
          </a:prstGeom>
        </p:spPr>
      </p:pic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0E978F8-3804-4815-AA94-668481EAE0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090" y="3734387"/>
            <a:ext cx="2900157" cy="1616837"/>
          </a:xfrm>
          <a:prstGeom prst="rect">
            <a:avLst/>
          </a:prstGeom>
        </p:spPr>
      </p:pic>
      <p:sp>
        <p:nvSpPr>
          <p:cNvPr id="157" name="Rectangle 115">
            <a:extLst>
              <a:ext uri="{FF2B5EF4-FFF2-40B4-BE49-F238E27FC236}">
                <a16:creationId xmlns:a16="http://schemas.microsoft.com/office/drawing/2014/main" id="{A628292D-0555-4158-9B1A-07414B27F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291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4">
            <a:extLst>
              <a:ext uri="{FF2B5EF4-FFF2-40B4-BE49-F238E27FC236}">
                <a16:creationId xmlns:a16="http://schemas.microsoft.com/office/drawing/2014/main" id="{9180DE06-7362-4888-AADA-7AADD57AC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C49C91-7BC3-4FB2-BD9C-2E258F15CA96}"/>
              </a:ext>
            </a:extLst>
          </p:cNvPr>
          <p:cNvSpPr txBox="1"/>
          <p:nvPr/>
        </p:nvSpPr>
        <p:spPr>
          <a:xfrm>
            <a:off x="7331384" y="679730"/>
            <a:ext cx="4171994" cy="39327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Individual Portfolio</a:t>
            </a:r>
          </a:p>
        </p:txBody>
      </p:sp>
      <p:grpSp>
        <p:nvGrpSpPr>
          <p:cNvPr id="27" name="Group 16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8" name="Rectangle 20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372533"/>
            <a:ext cx="6116779" cy="606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id="{2B0A4F3D-DB38-4C92-99CF-D249D739F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597" y="624585"/>
            <a:ext cx="5608830" cy="560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051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C49C91-7BC3-4FB2-BD9C-2E258F15CA96}"/>
              </a:ext>
            </a:extLst>
          </p:cNvPr>
          <p:cNvSpPr txBox="1"/>
          <p:nvPr/>
        </p:nvSpPr>
        <p:spPr>
          <a:xfrm>
            <a:off x="1113810" y="2960716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Team Portfolio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id="{92751AC9-0DF5-44E2-B5F7-561D67F491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597" y="666728"/>
            <a:ext cx="546579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9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</TotalTime>
  <Words>70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Download Dash Warning Via Expo Go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Roisin McPhillips</dc:creator>
  <cp:lastModifiedBy>Roisin McPhillips</cp:lastModifiedBy>
  <cp:revision>1</cp:revision>
  <dcterms:created xsi:type="dcterms:W3CDTF">2022-04-28T14:54:05Z</dcterms:created>
  <dcterms:modified xsi:type="dcterms:W3CDTF">2022-04-28T17:37:51Z</dcterms:modified>
</cp:coreProperties>
</file>

<file path=docProps/thumbnail.jpeg>
</file>